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2" r:id="rId5"/>
    <p:sldId id="261" r:id="rId6"/>
    <p:sldId id="260" r:id="rId7"/>
    <p:sldId id="266" r:id="rId8"/>
    <p:sldId id="265" r:id="rId9"/>
    <p:sldId id="264" r:id="rId10"/>
    <p:sldId id="263" r:id="rId11"/>
    <p:sldId id="259" r:id="rId12"/>
    <p:sldId id="271" r:id="rId13"/>
    <p:sldId id="270" r:id="rId14"/>
    <p:sldId id="269" r:id="rId15"/>
    <p:sldId id="268" r:id="rId16"/>
    <p:sldId id="274" r:id="rId17"/>
    <p:sldId id="273" r:id="rId18"/>
    <p:sldId id="272" r:id="rId19"/>
    <p:sldId id="267" r:id="rId20"/>
    <p:sldId id="275" r:id="rId21"/>
    <p:sldId id="276" r:id="rId22"/>
    <p:sldId id="277" r:id="rId23"/>
    <p:sldId id="278" r:id="rId24"/>
    <p:sldId id="279" r:id="rId25"/>
    <p:sldId id="281" r:id="rId2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D549"/>
    <a:srgbClr val="61C5DB"/>
    <a:srgbClr val="3ABE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065" autoAdjust="0"/>
  </p:normalViewPr>
  <p:slideViewPr>
    <p:cSldViewPr snapToGrid="0">
      <p:cViewPr>
        <p:scale>
          <a:sx n="75" d="100"/>
          <a:sy n="75" d="100"/>
        </p:scale>
        <p:origin x="380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11AFE-FC02-488C-856B-3AC0D7ABD1AF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D5B4C-2184-4DF4-AF1F-31D88DE5B2F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09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BD5B4C-2184-4DF4-AF1F-31D88DE5B2FA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404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632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609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342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898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92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184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176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4388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017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317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D852F-4355-4644-90F6-35150C9CE428}" type="datetimeFigureOut">
              <a:rPr lang="zh-TW" altLang="en-US" smtClean="0"/>
              <a:t>2025/8/14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ACE72-09E1-46A0-8C34-F0F6B8D022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161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02" y="534099"/>
            <a:ext cx="5184648" cy="5882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1377" y="1164019"/>
            <a:ext cx="57425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zh-TW" altLang="en-US" sz="2600" b="1" spc="-45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  <a:r>
              <a:rPr lang="zh-TW" altLang="en-US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屆台北國際安全科技應</a:t>
            </a:r>
            <a:r>
              <a:rPr lang="zh-TW" altLang="en-US" sz="2600" b="1" spc="-15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lang="zh-TW" altLang="en-US" sz="2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博覽會</a:t>
            </a:r>
            <a:endParaRPr lang="zh-TW" altLang="en-US" sz="2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57850" y="2571997"/>
            <a:ext cx="646972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TW" altLang="en-US" sz="3800" b="1" spc="27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卡柱</a:t>
            </a:r>
            <a:r>
              <a:rPr lang="zh-TW" altLang="en-US" sz="3800" b="1" spc="26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攤</a:t>
            </a:r>
            <a:r>
              <a:rPr lang="zh-TW" altLang="en-US" sz="3800" b="1" spc="27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位</a:t>
            </a:r>
            <a:r>
              <a:rPr lang="zh-TW" altLang="en-US" sz="3800" b="1" spc="26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美</a:t>
            </a:r>
            <a:r>
              <a:rPr lang="zh-TW" altLang="en-US" sz="3800" b="1" spc="27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化</a:t>
            </a:r>
            <a:r>
              <a:rPr lang="zh-TW" altLang="en-US" sz="3800" b="1" spc="26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裝</a:t>
            </a:r>
            <a:r>
              <a:rPr lang="zh-TW" altLang="en-US" sz="3800" b="1" spc="27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潢</a:t>
            </a:r>
            <a:r>
              <a:rPr lang="zh-TW" altLang="en-US" sz="3800" b="1" spc="26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規</a:t>
            </a:r>
            <a:r>
              <a:rPr lang="zh-TW" altLang="en-US" sz="3800" b="1" spc="335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範</a:t>
            </a:r>
            <a:r>
              <a:rPr lang="zh-TW" altLang="en-US" sz="3800" b="1" spc="27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說明</a:t>
            </a:r>
            <a:endParaRPr lang="zh-TW" altLang="en-US" sz="38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808210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圖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837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4114800" y="34290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14" name="群組 13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7837143" y="3836002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sp>
        <p:nvSpPr>
          <p:cNvPr id="29" name="object 26"/>
          <p:cNvSpPr txBox="1"/>
          <p:nvPr/>
        </p:nvSpPr>
        <p:spPr>
          <a:xfrm>
            <a:off x="8174285" y="5465087"/>
            <a:ext cx="964806" cy="2018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0" algn="ctr">
              <a:spcBef>
                <a:spcPts val="100"/>
              </a:spcBef>
              <a:tabLst>
                <a:tab pos="1554480" algn="l"/>
                <a:tab pos="2524760" algn="l"/>
              </a:tabLst>
            </a:pPr>
            <a:r>
              <a:rPr lang="en-US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</a:t>
            </a:r>
            <a:endParaRPr sz="1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0" name="直線接點 29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1" name="直線接點 30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2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5" name="直線接點 34"/>
          <p:cNvCxnSpPr/>
          <p:nvPr/>
        </p:nvCxnSpPr>
        <p:spPr>
          <a:xfrm>
            <a:off x="8058734" y="4460683"/>
            <a:ext cx="0" cy="122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6" name="直線接點 35"/>
          <p:cNvCxnSpPr/>
          <p:nvPr/>
        </p:nvCxnSpPr>
        <p:spPr>
          <a:xfrm>
            <a:off x="8839655" y="4459700"/>
            <a:ext cx="0" cy="122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7" name="文字方塊 36"/>
          <p:cNvSpPr txBox="1"/>
          <p:nvPr/>
        </p:nvSpPr>
        <p:spPr>
          <a:xfrm>
            <a:off x="6568514" y="54444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655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8099529" y="543207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9" name="直線接點 38"/>
          <p:cNvCxnSpPr/>
          <p:nvPr/>
        </p:nvCxnSpPr>
        <p:spPr>
          <a:xfrm>
            <a:off x="8681779" y="3090717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0" name="文字方塊 39"/>
          <p:cNvSpPr txBox="1"/>
          <p:nvPr/>
        </p:nvSpPr>
        <p:spPr>
          <a:xfrm rot="16200000">
            <a:off x="9130602" y="398910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1" name="直線接點 40"/>
          <p:cNvCxnSpPr/>
          <p:nvPr/>
        </p:nvCxnSpPr>
        <p:spPr>
          <a:xfrm rot="5400000">
            <a:off x="9160179" y="4878080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2" name="直線接點 41"/>
          <p:cNvCxnSpPr/>
          <p:nvPr/>
        </p:nvCxnSpPr>
        <p:spPr>
          <a:xfrm rot="5400000">
            <a:off x="9178739" y="2730717"/>
            <a:ext cx="0" cy="72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3" name="直線接點 42"/>
          <p:cNvCxnSpPr/>
          <p:nvPr/>
        </p:nvCxnSpPr>
        <p:spPr>
          <a:xfrm>
            <a:off x="9532779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4" name="直線接點 43"/>
          <p:cNvCxnSpPr/>
          <p:nvPr/>
        </p:nvCxnSpPr>
        <p:spPr>
          <a:xfrm>
            <a:off x="9344520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5" name="文字方塊 44"/>
          <p:cNvSpPr txBox="1"/>
          <p:nvPr/>
        </p:nvSpPr>
        <p:spPr>
          <a:xfrm rot="16200000">
            <a:off x="8926663" y="334723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6" name="直線接點 45"/>
          <p:cNvCxnSpPr/>
          <p:nvPr/>
        </p:nvCxnSpPr>
        <p:spPr>
          <a:xfrm rot="5400000">
            <a:off x="9074520" y="3565917"/>
            <a:ext cx="0" cy="54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7" name="直線接點 46"/>
          <p:cNvCxnSpPr/>
          <p:nvPr/>
        </p:nvCxnSpPr>
        <p:spPr>
          <a:xfrm rot="5400000">
            <a:off x="9074520" y="4411821"/>
            <a:ext cx="0" cy="54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8" name="文字方塊 47"/>
          <p:cNvSpPr txBox="1"/>
          <p:nvPr/>
        </p:nvSpPr>
        <p:spPr>
          <a:xfrm rot="16200000">
            <a:off x="8923683" y="48265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49" name="文字方塊 48"/>
          <p:cNvSpPr txBox="1"/>
          <p:nvPr/>
        </p:nvSpPr>
        <p:spPr>
          <a:xfrm rot="16200000">
            <a:off x="8927414" y="409145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1664449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圖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231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3564467" y="50742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14" name="群組 13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6805608" y="3835632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29" name="直線接點 28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0" name="直線接點 29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1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6084464" y="54409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365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8050563" y="545520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6" name="文字方塊 35"/>
          <p:cNvSpPr txBox="1"/>
          <p:nvPr/>
        </p:nvSpPr>
        <p:spPr>
          <a:xfrm rot="16200000">
            <a:off x="9312314" y="401540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9722400" y="309170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8" name="直線接點 37"/>
          <p:cNvCxnSpPr/>
          <p:nvPr/>
        </p:nvCxnSpPr>
        <p:spPr>
          <a:xfrm>
            <a:off x="9525000" y="309170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9" name="文字方塊 38"/>
          <p:cNvSpPr txBox="1"/>
          <p:nvPr/>
        </p:nvSpPr>
        <p:spPr>
          <a:xfrm rot="16200000">
            <a:off x="9114923" y="335211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0" name="直線接點 39"/>
          <p:cNvCxnSpPr/>
          <p:nvPr/>
        </p:nvCxnSpPr>
        <p:spPr>
          <a:xfrm rot="5400000">
            <a:off x="9128400" y="2497700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1" name="直線接點 40"/>
          <p:cNvCxnSpPr/>
          <p:nvPr/>
        </p:nvCxnSpPr>
        <p:spPr>
          <a:xfrm>
            <a:off x="7034208" y="4567700"/>
            <a:ext cx="0" cy="111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2" name="直線接點 41"/>
          <p:cNvCxnSpPr/>
          <p:nvPr/>
        </p:nvCxnSpPr>
        <p:spPr>
          <a:xfrm>
            <a:off x="7810051" y="4575935"/>
            <a:ext cx="0" cy="111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3" name="文字方塊 42"/>
          <p:cNvSpPr txBox="1"/>
          <p:nvPr/>
        </p:nvSpPr>
        <p:spPr>
          <a:xfrm>
            <a:off x="7100414" y="54409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4" name="直線接點 43"/>
          <p:cNvCxnSpPr/>
          <p:nvPr/>
        </p:nvCxnSpPr>
        <p:spPr>
          <a:xfrm rot="5400000">
            <a:off x="9128400" y="4657700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5" name="直線接點 44"/>
          <p:cNvCxnSpPr/>
          <p:nvPr/>
        </p:nvCxnSpPr>
        <p:spPr>
          <a:xfrm rot="5400000">
            <a:off x="8643000" y="2953632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6" name="直線接點 45"/>
          <p:cNvCxnSpPr/>
          <p:nvPr/>
        </p:nvCxnSpPr>
        <p:spPr>
          <a:xfrm rot="5400000">
            <a:off x="8643000" y="3799451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7" name="文字方塊 46"/>
          <p:cNvSpPr txBox="1"/>
          <p:nvPr/>
        </p:nvSpPr>
        <p:spPr>
          <a:xfrm rot="16200000">
            <a:off x="9116592" y="411871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48" name="文字方塊 47"/>
          <p:cNvSpPr txBox="1"/>
          <p:nvPr/>
        </p:nvSpPr>
        <p:spPr>
          <a:xfrm rot="16200000">
            <a:off x="9115146" y="483185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799455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圖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431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3581400" y="4550151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14" name="群組 13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6805608" y="3835632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29" name="直線接點 28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0" name="直線接點 29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1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6084464" y="54409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365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8050563" y="545520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6" name="文字方塊 35"/>
          <p:cNvSpPr txBox="1"/>
          <p:nvPr/>
        </p:nvSpPr>
        <p:spPr>
          <a:xfrm rot="16200000">
            <a:off x="9312314" y="401540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9722400" y="309170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8" name="直線接點 37"/>
          <p:cNvCxnSpPr/>
          <p:nvPr/>
        </p:nvCxnSpPr>
        <p:spPr>
          <a:xfrm>
            <a:off x="9525000" y="309170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9" name="文字方塊 38"/>
          <p:cNvSpPr txBox="1"/>
          <p:nvPr/>
        </p:nvSpPr>
        <p:spPr>
          <a:xfrm rot="16200000">
            <a:off x="9114923" y="335211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0" name="直線接點 39"/>
          <p:cNvCxnSpPr/>
          <p:nvPr/>
        </p:nvCxnSpPr>
        <p:spPr>
          <a:xfrm rot="5400000">
            <a:off x="9128400" y="2497700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1" name="直線接點 40"/>
          <p:cNvCxnSpPr/>
          <p:nvPr/>
        </p:nvCxnSpPr>
        <p:spPr>
          <a:xfrm>
            <a:off x="7034208" y="4567700"/>
            <a:ext cx="0" cy="111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2" name="直線接點 41"/>
          <p:cNvCxnSpPr/>
          <p:nvPr/>
        </p:nvCxnSpPr>
        <p:spPr>
          <a:xfrm>
            <a:off x="7810051" y="4575935"/>
            <a:ext cx="0" cy="111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3" name="文字方塊 42"/>
          <p:cNvSpPr txBox="1"/>
          <p:nvPr/>
        </p:nvSpPr>
        <p:spPr>
          <a:xfrm>
            <a:off x="7100414" y="54409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4" name="直線接點 43"/>
          <p:cNvCxnSpPr/>
          <p:nvPr/>
        </p:nvCxnSpPr>
        <p:spPr>
          <a:xfrm rot="5400000">
            <a:off x="9128400" y="4657700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5" name="直線接點 44"/>
          <p:cNvCxnSpPr/>
          <p:nvPr/>
        </p:nvCxnSpPr>
        <p:spPr>
          <a:xfrm rot="5400000">
            <a:off x="8643000" y="2953632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6" name="直線接點 45"/>
          <p:cNvCxnSpPr/>
          <p:nvPr/>
        </p:nvCxnSpPr>
        <p:spPr>
          <a:xfrm rot="5400000">
            <a:off x="8643000" y="3799451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7" name="文字方塊 46"/>
          <p:cNvSpPr txBox="1"/>
          <p:nvPr/>
        </p:nvSpPr>
        <p:spPr>
          <a:xfrm rot="16200000">
            <a:off x="9116592" y="411871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48" name="文字方塊 47"/>
          <p:cNvSpPr txBox="1"/>
          <p:nvPr/>
        </p:nvSpPr>
        <p:spPr>
          <a:xfrm rot="16200000">
            <a:off x="9115146" y="483185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860735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圖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 616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3581400" y="39812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821510" y="3568163"/>
            <a:ext cx="3233540" cy="1080000"/>
            <a:chOff x="5754001" y="4139322"/>
            <a:chExt cx="3233540" cy="1080000"/>
          </a:xfrm>
        </p:grpSpPr>
        <p:sp>
          <p:nvSpPr>
            <p:cNvPr id="14" name="矩形 13"/>
            <p:cNvSpPr/>
            <p:nvPr/>
          </p:nvSpPr>
          <p:spPr>
            <a:xfrm>
              <a:off x="575400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3077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90754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6905400" y="3230627"/>
            <a:ext cx="1004824" cy="847471"/>
            <a:chOff x="7825226" y="3828979"/>
            <a:chExt cx="1004824" cy="847471"/>
          </a:xfrm>
        </p:grpSpPr>
        <p:sp>
          <p:nvSpPr>
            <p:cNvPr id="18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1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22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23" name="直線接點 22"/>
          <p:cNvCxnSpPr/>
          <p:nvPr/>
        </p:nvCxnSpPr>
        <p:spPr>
          <a:xfrm>
            <a:off x="5821510" y="4582852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4" name="直線接點 23"/>
          <p:cNvCxnSpPr/>
          <p:nvPr/>
        </p:nvCxnSpPr>
        <p:spPr>
          <a:xfrm>
            <a:off x="9058741" y="4582852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25" name="object 31"/>
          <p:cNvSpPr/>
          <p:nvPr/>
        </p:nvSpPr>
        <p:spPr>
          <a:xfrm>
            <a:off x="5821510" y="5070398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7070652" y="504966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6157910" y="483647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365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28" name="文字方塊 27"/>
          <p:cNvSpPr txBox="1"/>
          <p:nvPr/>
        </p:nvSpPr>
        <p:spPr>
          <a:xfrm rot="16200000">
            <a:off x="9278594" y="39743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29" name="直線接點 28"/>
          <p:cNvCxnSpPr/>
          <p:nvPr/>
        </p:nvCxnSpPr>
        <p:spPr>
          <a:xfrm>
            <a:off x="7134000" y="4062398"/>
            <a:ext cx="0" cy="100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0" name="文字方塊 29"/>
          <p:cNvSpPr txBox="1"/>
          <p:nvPr/>
        </p:nvSpPr>
        <p:spPr>
          <a:xfrm>
            <a:off x="8223644" y="483476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061510" y="4648126"/>
            <a:ext cx="612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object 31"/>
          <p:cNvSpPr/>
          <p:nvPr/>
        </p:nvSpPr>
        <p:spPr>
          <a:xfrm>
            <a:off x="9029400" y="3568163"/>
            <a:ext cx="64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3" name="直線接點 32"/>
          <p:cNvCxnSpPr/>
          <p:nvPr/>
        </p:nvCxnSpPr>
        <p:spPr>
          <a:xfrm>
            <a:off x="9677400" y="3568163"/>
            <a:ext cx="0" cy="108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4" name="直線接點 33"/>
          <p:cNvCxnSpPr/>
          <p:nvPr/>
        </p:nvCxnSpPr>
        <p:spPr>
          <a:xfrm>
            <a:off x="9525000" y="3221487"/>
            <a:ext cx="0" cy="142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5" name="object 31"/>
          <p:cNvSpPr/>
          <p:nvPr/>
        </p:nvSpPr>
        <p:spPr>
          <a:xfrm>
            <a:off x="5817728" y="5266852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object 31"/>
          <p:cNvSpPr/>
          <p:nvPr/>
        </p:nvSpPr>
        <p:spPr>
          <a:xfrm>
            <a:off x="7909843" y="4076446"/>
            <a:ext cx="16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" name="文字方塊 36"/>
          <p:cNvSpPr txBox="1"/>
          <p:nvPr/>
        </p:nvSpPr>
        <p:spPr>
          <a:xfrm rot="16200000">
            <a:off x="9116976" y="42247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8" name="文字方塊 37"/>
          <p:cNvSpPr txBox="1"/>
          <p:nvPr/>
        </p:nvSpPr>
        <p:spPr>
          <a:xfrm rot="16200000">
            <a:off x="9108103" y="371117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142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9" name="object 31"/>
          <p:cNvSpPr/>
          <p:nvPr/>
        </p:nvSpPr>
        <p:spPr>
          <a:xfrm>
            <a:off x="7909843" y="3227334"/>
            <a:ext cx="16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文字方塊 39"/>
          <p:cNvSpPr txBox="1"/>
          <p:nvPr/>
        </p:nvSpPr>
        <p:spPr>
          <a:xfrm rot="16200000">
            <a:off x="9108103" y="327136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93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1" name="直線接點 40"/>
          <p:cNvCxnSpPr/>
          <p:nvPr/>
        </p:nvCxnSpPr>
        <p:spPr>
          <a:xfrm>
            <a:off x="7909843" y="3990398"/>
            <a:ext cx="0" cy="108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2" name="文字方塊 41"/>
          <p:cNvSpPr txBox="1"/>
          <p:nvPr/>
        </p:nvSpPr>
        <p:spPr>
          <a:xfrm>
            <a:off x="7197349" y="484262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64411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圖片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831 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5656639" y="2511684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3581400" y="34290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>
          <a:xfrm>
            <a:off x="5629207" y="5243708"/>
            <a:ext cx="0" cy="75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4" name="object 31"/>
          <p:cNvSpPr/>
          <p:nvPr/>
        </p:nvSpPr>
        <p:spPr>
          <a:xfrm>
            <a:off x="5629207" y="5776735"/>
            <a:ext cx="43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object 31"/>
          <p:cNvSpPr/>
          <p:nvPr/>
        </p:nvSpPr>
        <p:spPr>
          <a:xfrm>
            <a:off x="5634505" y="5988778"/>
            <a:ext cx="43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367070" y="553297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665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17" name="直線接點 16"/>
          <p:cNvCxnSpPr/>
          <p:nvPr/>
        </p:nvCxnSpPr>
        <p:spPr>
          <a:xfrm>
            <a:off x="9947812" y="5232778"/>
            <a:ext cx="0" cy="75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8" name="文字方塊 17"/>
          <p:cNvSpPr txBox="1"/>
          <p:nvPr/>
        </p:nvSpPr>
        <p:spPr>
          <a:xfrm>
            <a:off x="7457109" y="576075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1200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19" name="直線接點 18"/>
          <p:cNvCxnSpPr/>
          <p:nvPr/>
        </p:nvCxnSpPr>
        <p:spPr>
          <a:xfrm>
            <a:off x="10633348" y="3138107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0" name="直線接點 19"/>
          <p:cNvCxnSpPr/>
          <p:nvPr/>
        </p:nvCxnSpPr>
        <p:spPr>
          <a:xfrm>
            <a:off x="8023105" y="4048735"/>
            <a:ext cx="0" cy="172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21" name="文字方塊 20"/>
          <p:cNvSpPr txBox="1"/>
          <p:nvPr/>
        </p:nvSpPr>
        <p:spPr>
          <a:xfrm rot="16200000">
            <a:off x="10004902" y="339455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22" name="直線接點 21"/>
          <p:cNvCxnSpPr/>
          <p:nvPr/>
        </p:nvCxnSpPr>
        <p:spPr>
          <a:xfrm rot="5400000">
            <a:off x="9574820" y="3039806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3" name="直線接點 22"/>
          <p:cNvCxnSpPr/>
          <p:nvPr/>
        </p:nvCxnSpPr>
        <p:spPr>
          <a:xfrm rot="5400000">
            <a:off x="10222763" y="4888217"/>
            <a:ext cx="0" cy="79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24" name="文字方塊 23"/>
          <p:cNvSpPr txBox="1"/>
          <p:nvPr/>
        </p:nvSpPr>
        <p:spPr>
          <a:xfrm rot="16200000">
            <a:off x="10223404" y="406835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25" name="群組 24"/>
          <p:cNvGrpSpPr/>
          <p:nvPr/>
        </p:nvGrpSpPr>
        <p:grpSpPr>
          <a:xfrm>
            <a:off x="5629207" y="3129486"/>
            <a:ext cx="4318605" cy="2160000"/>
            <a:chOff x="5722191" y="2945297"/>
            <a:chExt cx="4318605" cy="2160000"/>
          </a:xfrm>
        </p:grpSpPr>
        <p:grpSp>
          <p:nvGrpSpPr>
            <p:cNvPr id="26" name="群組 25"/>
            <p:cNvGrpSpPr/>
            <p:nvPr/>
          </p:nvGrpSpPr>
          <p:grpSpPr>
            <a:xfrm>
              <a:off x="5722191" y="2945297"/>
              <a:ext cx="1080000" cy="2160000"/>
              <a:chOff x="6781800" y="2514600"/>
              <a:chExt cx="1080000" cy="216000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27" name="群組 26"/>
            <p:cNvGrpSpPr/>
            <p:nvPr/>
          </p:nvGrpSpPr>
          <p:grpSpPr>
            <a:xfrm>
              <a:off x="6798961" y="2945297"/>
              <a:ext cx="1080000" cy="2160000"/>
              <a:chOff x="6781800" y="2514600"/>
              <a:chExt cx="1080000" cy="216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28" name="群組 27"/>
            <p:cNvGrpSpPr/>
            <p:nvPr/>
          </p:nvGrpSpPr>
          <p:grpSpPr>
            <a:xfrm>
              <a:off x="7875731" y="2945297"/>
              <a:ext cx="1080000" cy="2160000"/>
              <a:chOff x="6781800" y="2514600"/>
              <a:chExt cx="1080000" cy="2160000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29" name="群組 28"/>
            <p:cNvGrpSpPr/>
            <p:nvPr/>
          </p:nvGrpSpPr>
          <p:grpSpPr>
            <a:xfrm>
              <a:off x="8960796" y="2945297"/>
              <a:ext cx="1080000" cy="2160000"/>
              <a:chOff x="6781800" y="2514600"/>
              <a:chExt cx="1080000" cy="216000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38" name="群組 37"/>
          <p:cNvGrpSpPr/>
          <p:nvPr/>
        </p:nvGrpSpPr>
        <p:grpSpPr>
          <a:xfrm>
            <a:off x="7794505" y="3921806"/>
            <a:ext cx="1004824" cy="847471"/>
            <a:chOff x="7825226" y="3828979"/>
            <a:chExt cx="1004824" cy="847471"/>
          </a:xfrm>
        </p:grpSpPr>
        <p:sp>
          <p:nvSpPr>
            <p:cNvPr id="39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4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44" name="直線接點 43"/>
          <p:cNvCxnSpPr/>
          <p:nvPr/>
        </p:nvCxnSpPr>
        <p:spPr>
          <a:xfrm>
            <a:off x="8798948" y="4032753"/>
            <a:ext cx="0" cy="172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5" name="文字方塊 44"/>
          <p:cNvSpPr txBox="1"/>
          <p:nvPr/>
        </p:nvSpPr>
        <p:spPr>
          <a:xfrm>
            <a:off x="8138240" y="553526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9075714" y="553297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7" name="直線接點 46"/>
          <p:cNvCxnSpPr/>
          <p:nvPr/>
        </p:nvCxnSpPr>
        <p:spPr>
          <a:xfrm rot="5400000">
            <a:off x="10237348" y="2733486"/>
            <a:ext cx="0" cy="79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8" name="直線接點 47"/>
          <p:cNvCxnSpPr/>
          <p:nvPr/>
        </p:nvCxnSpPr>
        <p:spPr>
          <a:xfrm>
            <a:off x="10456820" y="3129486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9" name="直線接點 48"/>
          <p:cNvCxnSpPr/>
          <p:nvPr/>
        </p:nvCxnSpPr>
        <p:spPr>
          <a:xfrm rot="5400000">
            <a:off x="9574820" y="3885625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50" name="文字方塊 49"/>
          <p:cNvSpPr txBox="1"/>
          <p:nvPr/>
        </p:nvSpPr>
        <p:spPr>
          <a:xfrm rot="16200000">
            <a:off x="10004901" y="490238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148</a:t>
            </a:r>
          </a:p>
        </p:txBody>
      </p:sp>
      <p:sp>
        <p:nvSpPr>
          <p:cNvPr id="51" name="文字方塊 50"/>
          <p:cNvSpPr txBox="1"/>
          <p:nvPr/>
        </p:nvSpPr>
        <p:spPr>
          <a:xfrm rot="16200000">
            <a:off x="9987764" y="420970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500852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圖片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13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1033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15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17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8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16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19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20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21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23" name="object 36"/>
          <p:cNvSpPr/>
          <p:nvPr/>
        </p:nvSpPr>
        <p:spPr>
          <a:xfrm>
            <a:off x="3603987" y="2880055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4" name="object 4"/>
          <p:cNvGrpSpPr/>
          <p:nvPr/>
        </p:nvGrpSpPr>
        <p:grpSpPr>
          <a:xfrm>
            <a:off x="6440402" y="3103702"/>
            <a:ext cx="2174240" cy="2890520"/>
            <a:chOff x="7578597" y="2432050"/>
            <a:chExt cx="2174240" cy="2890520"/>
          </a:xfrm>
        </p:grpSpPr>
        <p:sp>
          <p:nvSpPr>
            <p:cNvPr id="25" name="object 5"/>
            <p:cNvSpPr/>
            <p:nvPr/>
          </p:nvSpPr>
          <p:spPr>
            <a:xfrm>
              <a:off x="7584947" y="2438400"/>
              <a:ext cx="2161540" cy="2161540"/>
            </a:xfrm>
            <a:custGeom>
              <a:avLst/>
              <a:gdLst/>
              <a:ahLst/>
              <a:cxnLst/>
              <a:rect l="l" t="t" r="r" b="b"/>
              <a:pathLst>
                <a:path w="2161540" h="2161540">
                  <a:moveTo>
                    <a:pt x="0" y="1080515"/>
                  </a:moveTo>
                  <a:lnTo>
                    <a:pt x="1080516" y="1080515"/>
                  </a:lnTo>
                  <a:lnTo>
                    <a:pt x="1080516" y="0"/>
                  </a:lnTo>
                  <a:lnTo>
                    <a:pt x="0" y="0"/>
                  </a:lnTo>
                  <a:lnTo>
                    <a:pt x="0" y="1080515"/>
                  </a:lnTo>
                  <a:close/>
                </a:path>
                <a:path w="2161540" h="2161540">
                  <a:moveTo>
                    <a:pt x="1080516" y="1080515"/>
                  </a:moveTo>
                  <a:lnTo>
                    <a:pt x="2161032" y="1080515"/>
                  </a:lnTo>
                  <a:lnTo>
                    <a:pt x="2161032" y="0"/>
                  </a:lnTo>
                  <a:lnTo>
                    <a:pt x="1080516" y="0"/>
                  </a:lnTo>
                  <a:lnTo>
                    <a:pt x="1080516" y="1080515"/>
                  </a:lnTo>
                  <a:close/>
                </a:path>
                <a:path w="2161540" h="2161540">
                  <a:moveTo>
                    <a:pt x="0" y="2161032"/>
                  </a:moveTo>
                  <a:lnTo>
                    <a:pt x="1080516" y="2161032"/>
                  </a:lnTo>
                  <a:lnTo>
                    <a:pt x="1080516" y="1080515"/>
                  </a:lnTo>
                  <a:lnTo>
                    <a:pt x="0" y="1080515"/>
                  </a:lnTo>
                  <a:lnTo>
                    <a:pt x="0" y="2161032"/>
                  </a:lnTo>
                  <a:close/>
                </a:path>
                <a:path w="2161540" h="2161540">
                  <a:moveTo>
                    <a:pt x="1080516" y="2161032"/>
                  </a:moveTo>
                  <a:lnTo>
                    <a:pt x="2161032" y="2161032"/>
                  </a:lnTo>
                  <a:lnTo>
                    <a:pt x="2161032" y="1080515"/>
                  </a:lnTo>
                  <a:lnTo>
                    <a:pt x="1080516" y="1080515"/>
                  </a:lnTo>
                  <a:lnTo>
                    <a:pt x="1080516" y="2161032"/>
                  </a:lnTo>
                  <a:close/>
                </a:path>
              </a:pathLst>
            </a:custGeom>
            <a:ln w="12192">
              <a:solidFill>
                <a:srgbClr val="1B50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6"/>
            <p:cNvSpPr/>
            <p:nvPr/>
          </p:nvSpPr>
          <p:spPr>
            <a:xfrm>
              <a:off x="8863583" y="3182112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7"/>
            <p:cNvSpPr/>
            <p:nvPr/>
          </p:nvSpPr>
          <p:spPr>
            <a:xfrm>
              <a:off x="8863583" y="3182112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8"/>
            <p:cNvSpPr/>
            <p:nvPr/>
          </p:nvSpPr>
          <p:spPr>
            <a:xfrm>
              <a:off x="8871203" y="3186683"/>
              <a:ext cx="472440" cy="556260"/>
            </a:xfrm>
            <a:custGeom>
              <a:avLst/>
              <a:gdLst/>
              <a:ahLst/>
              <a:cxnLst/>
              <a:rect l="l" t="t" r="r" b="b"/>
              <a:pathLst>
                <a:path w="472440" h="556260">
                  <a:moveTo>
                    <a:pt x="472440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2440" y="556259"/>
                  </a:lnTo>
                  <a:lnTo>
                    <a:pt x="4724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9"/>
            <p:cNvSpPr/>
            <p:nvPr/>
          </p:nvSpPr>
          <p:spPr>
            <a:xfrm>
              <a:off x="8971788" y="3325367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91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18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10"/>
            <p:cNvSpPr/>
            <p:nvPr/>
          </p:nvSpPr>
          <p:spPr>
            <a:xfrm>
              <a:off x="7584947" y="4599432"/>
              <a:ext cx="2161540" cy="720090"/>
            </a:xfrm>
            <a:custGeom>
              <a:avLst/>
              <a:gdLst/>
              <a:ahLst/>
              <a:cxnLst/>
              <a:rect l="l" t="t" r="r" b="b"/>
              <a:pathLst>
                <a:path w="2161540" h="720089">
                  <a:moveTo>
                    <a:pt x="1283207" y="6096"/>
                  </a:moveTo>
                  <a:lnTo>
                    <a:pt x="1283207" y="366141"/>
                  </a:lnTo>
                </a:path>
                <a:path w="2161540" h="720089">
                  <a:moveTo>
                    <a:pt x="2052827" y="6096"/>
                  </a:moveTo>
                  <a:lnTo>
                    <a:pt x="2052827" y="366141"/>
                  </a:lnTo>
                </a:path>
                <a:path w="2161540" h="720089">
                  <a:moveTo>
                    <a:pt x="2161031" y="0"/>
                  </a:moveTo>
                  <a:lnTo>
                    <a:pt x="2161031" y="719963"/>
                  </a:lnTo>
                </a:path>
                <a:path w="2161540" h="720089">
                  <a:moveTo>
                    <a:pt x="1082040" y="0"/>
                  </a:moveTo>
                  <a:lnTo>
                    <a:pt x="1082040" y="360045"/>
                  </a:lnTo>
                </a:path>
                <a:path w="2161540" h="720089">
                  <a:moveTo>
                    <a:pt x="0" y="0"/>
                  </a:moveTo>
                  <a:lnTo>
                    <a:pt x="0" y="719963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12"/>
          <p:cNvSpPr txBox="1"/>
          <p:nvPr/>
        </p:nvSpPr>
        <p:spPr>
          <a:xfrm>
            <a:off x="6449800" y="5464123"/>
            <a:ext cx="204723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3225">
              <a:lnSpc>
                <a:spcPct val="100000"/>
              </a:lnSpc>
              <a:spcBef>
                <a:spcPts val="100"/>
              </a:spcBef>
              <a:tabLst>
                <a:tab pos="1527810" algn="l"/>
              </a:tabLst>
            </a:pPr>
            <a:r>
              <a:rPr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300	</a:t>
            </a: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sz="1200" dirty="0">
              <a:latin typeface="Microsoft JhengHei"/>
              <a:cs typeface="Microsoft JhengHei"/>
            </a:endParaRPr>
          </a:p>
        </p:txBody>
      </p:sp>
      <p:sp>
        <p:nvSpPr>
          <p:cNvPr id="33" name="object 13"/>
          <p:cNvSpPr txBox="1"/>
          <p:nvPr/>
        </p:nvSpPr>
        <p:spPr>
          <a:xfrm>
            <a:off x="6446752" y="5636843"/>
            <a:ext cx="2161540" cy="353695"/>
          </a:xfrm>
          <a:prstGeom prst="rect">
            <a:avLst/>
          </a:prstGeom>
          <a:ln w="6096">
            <a:solidFill>
              <a:srgbClr val="7E7E7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 dirty="0">
              <a:latin typeface="Times New Roman"/>
              <a:cs typeface="Times New Roman"/>
            </a:endParaRPr>
          </a:p>
          <a:p>
            <a:pPr marL="3175" algn="ctr">
              <a:lnSpc>
                <a:spcPts val="1290"/>
              </a:lnSpc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sz="1200" dirty="0">
              <a:latin typeface="Microsoft JhengHei"/>
              <a:cs typeface="Microsoft JhengHei"/>
            </a:endParaRPr>
          </a:p>
        </p:txBody>
      </p:sp>
      <p:sp>
        <p:nvSpPr>
          <p:cNvPr id="34" name="object 14"/>
          <p:cNvSpPr txBox="1"/>
          <p:nvPr/>
        </p:nvSpPr>
        <p:spPr>
          <a:xfrm>
            <a:off x="7540985" y="5090109"/>
            <a:ext cx="1955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55</a:t>
            </a:r>
            <a:endParaRPr sz="1200">
              <a:latin typeface="Microsoft JhengHei"/>
              <a:cs typeface="Microsoft JhengHei"/>
            </a:endParaRPr>
          </a:p>
        </p:txBody>
      </p:sp>
      <p:sp>
        <p:nvSpPr>
          <p:cNvPr id="35" name="object 15"/>
          <p:cNvSpPr txBox="1"/>
          <p:nvPr/>
        </p:nvSpPr>
        <p:spPr>
          <a:xfrm>
            <a:off x="8425539" y="5090744"/>
            <a:ext cx="1955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30</a:t>
            </a:r>
            <a:endParaRPr sz="1200">
              <a:latin typeface="Microsoft JhengHei"/>
              <a:cs typeface="Microsoft JhengHei"/>
            </a:endParaRPr>
          </a:p>
        </p:txBody>
      </p:sp>
      <p:grpSp>
        <p:nvGrpSpPr>
          <p:cNvPr id="36" name="object 16"/>
          <p:cNvGrpSpPr/>
          <p:nvPr/>
        </p:nvGrpSpPr>
        <p:grpSpPr>
          <a:xfrm>
            <a:off x="8604610" y="3106877"/>
            <a:ext cx="1090930" cy="2172970"/>
            <a:chOff x="9742805" y="2435225"/>
            <a:chExt cx="1090930" cy="2172970"/>
          </a:xfrm>
        </p:grpSpPr>
        <p:sp>
          <p:nvSpPr>
            <p:cNvPr id="37" name="object 17"/>
            <p:cNvSpPr/>
            <p:nvPr/>
          </p:nvSpPr>
          <p:spPr>
            <a:xfrm>
              <a:off x="9745980" y="2438400"/>
              <a:ext cx="1084580" cy="2161540"/>
            </a:xfrm>
            <a:custGeom>
              <a:avLst/>
              <a:gdLst/>
              <a:ahLst/>
              <a:cxnLst/>
              <a:rect l="l" t="t" r="r" b="b"/>
              <a:pathLst>
                <a:path w="1084579" h="2161540">
                  <a:moveTo>
                    <a:pt x="360045" y="743712"/>
                  </a:moveTo>
                  <a:lnTo>
                    <a:pt x="0" y="743712"/>
                  </a:lnTo>
                </a:path>
                <a:path w="1084579" h="2161540">
                  <a:moveTo>
                    <a:pt x="360045" y="1589532"/>
                  </a:moveTo>
                  <a:lnTo>
                    <a:pt x="0" y="1589532"/>
                  </a:lnTo>
                </a:path>
                <a:path w="1084579" h="2161540">
                  <a:moveTo>
                    <a:pt x="1084579" y="2161032"/>
                  </a:moveTo>
                  <a:lnTo>
                    <a:pt x="4572" y="2161032"/>
                  </a:lnTo>
                </a:path>
                <a:path w="1084579" h="2161540">
                  <a:moveTo>
                    <a:pt x="1084579" y="0"/>
                  </a:moveTo>
                  <a:lnTo>
                    <a:pt x="4572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/>
            <p:cNvSpPr/>
            <p:nvPr/>
          </p:nvSpPr>
          <p:spPr>
            <a:xfrm>
              <a:off x="10113264" y="2439924"/>
              <a:ext cx="358140" cy="2165350"/>
            </a:xfrm>
            <a:custGeom>
              <a:avLst/>
              <a:gdLst/>
              <a:ahLst/>
              <a:cxnLst/>
              <a:rect l="l" t="t" r="r" b="b"/>
              <a:pathLst>
                <a:path w="358140" h="2165350">
                  <a:moveTo>
                    <a:pt x="0" y="2160016"/>
                  </a:moveTo>
                  <a:lnTo>
                    <a:pt x="0" y="0"/>
                  </a:lnTo>
                </a:path>
                <a:path w="358140" h="2165350">
                  <a:moveTo>
                    <a:pt x="358139" y="2165096"/>
                  </a:moveTo>
                  <a:lnTo>
                    <a:pt x="358139" y="1085088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19"/>
          <p:cNvSpPr txBox="1"/>
          <p:nvPr/>
        </p:nvSpPr>
        <p:spPr>
          <a:xfrm>
            <a:off x="8778877" y="4133417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sz="1200">
              <a:latin typeface="Microsoft JhengHei"/>
              <a:cs typeface="Microsoft JhengHei"/>
            </a:endParaRPr>
          </a:p>
        </p:txBody>
      </p:sp>
      <p:grpSp>
        <p:nvGrpSpPr>
          <p:cNvPr id="40" name="object 20"/>
          <p:cNvGrpSpPr/>
          <p:nvPr/>
        </p:nvGrpSpPr>
        <p:grpSpPr>
          <a:xfrm>
            <a:off x="8970370" y="3102304"/>
            <a:ext cx="724535" cy="2166620"/>
            <a:chOff x="10108565" y="2430652"/>
            <a:chExt cx="724535" cy="2166620"/>
          </a:xfrm>
        </p:grpSpPr>
        <p:sp>
          <p:nvSpPr>
            <p:cNvPr id="41" name="object 21"/>
            <p:cNvSpPr/>
            <p:nvPr/>
          </p:nvSpPr>
          <p:spPr>
            <a:xfrm>
              <a:off x="10111740" y="3518916"/>
              <a:ext cx="360045" cy="0"/>
            </a:xfrm>
            <a:custGeom>
              <a:avLst/>
              <a:gdLst/>
              <a:ahLst/>
              <a:cxnLst/>
              <a:rect l="l" t="t" r="r" b="b"/>
              <a:pathLst>
                <a:path w="360045">
                  <a:moveTo>
                    <a:pt x="360044" y="0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/>
            <p:cNvSpPr/>
            <p:nvPr/>
          </p:nvSpPr>
          <p:spPr>
            <a:xfrm>
              <a:off x="10829544" y="2433827"/>
              <a:ext cx="0" cy="2160270"/>
            </a:xfrm>
            <a:custGeom>
              <a:avLst/>
              <a:gdLst/>
              <a:ahLst/>
              <a:cxnLst/>
              <a:rect l="l" t="t" r="r" b="b"/>
              <a:pathLst>
                <a:path h="2160270">
                  <a:moveTo>
                    <a:pt x="0" y="2160016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23"/>
          <p:cNvSpPr txBox="1"/>
          <p:nvPr/>
        </p:nvSpPr>
        <p:spPr>
          <a:xfrm>
            <a:off x="8778877" y="3321125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207</a:t>
            </a:r>
            <a:endParaRPr sz="1200">
              <a:latin typeface="Microsoft JhengHei"/>
              <a:cs typeface="Microsoft JhengHei"/>
            </a:endParaRPr>
          </a:p>
        </p:txBody>
      </p:sp>
      <p:sp>
        <p:nvSpPr>
          <p:cNvPr id="44" name="object 24"/>
          <p:cNvSpPr txBox="1"/>
          <p:nvPr/>
        </p:nvSpPr>
        <p:spPr>
          <a:xfrm>
            <a:off x="8778877" y="4582362"/>
            <a:ext cx="586740" cy="56515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158</a:t>
            </a:r>
            <a:endParaRPr sz="1200">
              <a:latin typeface="Microsoft JhengHei"/>
              <a:cs typeface="Microsoft JhengHei"/>
            </a:endParaRPr>
          </a:p>
          <a:p>
            <a:pPr marL="277495">
              <a:lnSpc>
                <a:spcPct val="100000"/>
              </a:lnSpc>
              <a:spcBef>
                <a:spcPts val="138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300</a:t>
            </a:r>
            <a:endParaRPr sz="1200">
              <a:latin typeface="Microsoft JhengHei"/>
              <a:cs typeface="Microsoft JhengHei"/>
            </a:endParaRPr>
          </a:p>
        </p:txBody>
      </p:sp>
      <p:sp>
        <p:nvSpPr>
          <p:cNvPr id="45" name="object 25"/>
          <p:cNvSpPr txBox="1"/>
          <p:nvPr/>
        </p:nvSpPr>
        <p:spPr>
          <a:xfrm>
            <a:off x="9494902" y="4039818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sz="1200" dirty="0">
              <a:latin typeface="Microsoft JhengHei"/>
              <a:cs typeface="Microsoft JhengHei"/>
            </a:endParaRPr>
          </a:p>
        </p:txBody>
      </p:sp>
      <p:grpSp>
        <p:nvGrpSpPr>
          <p:cNvPr id="46" name="object 30"/>
          <p:cNvGrpSpPr/>
          <p:nvPr/>
        </p:nvGrpSpPr>
        <p:grpSpPr>
          <a:xfrm>
            <a:off x="7498312" y="4024452"/>
            <a:ext cx="228600" cy="570230"/>
            <a:chOff x="8636507" y="3352800"/>
            <a:chExt cx="228600" cy="570230"/>
          </a:xfrm>
        </p:grpSpPr>
        <p:pic>
          <p:nvPicPr>
            <p:cNvPr id="47" name="object 3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6507" y="3352800"/>
              <a:ext cx="228600" cy="228600"/>
            </a:xfrm>
            <a:prstGeom prst="rect">
              <a:avLst/>
            </a:prstGeom>
          </p:spPr>
        </p:pic>
        <p:pic>
          <p:nvPicPr>
            <p:cNvPr id="48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36507" y="3694175"/>
              <a:ext cx="228600" cy="228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968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圖片 9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111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5588446" y="2767015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826625" y="694092"/>
            <a:ext cx="4815223" cy="629730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2401824" y="5073896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30083" y="155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06853" y="155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31747" y="263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08517" y="263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831747" y="371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908517" y="371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31747" y="479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08517" y="4792294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830083" y="468050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06853" y="468050"/>
            <a:ext cx="1080000" cy="1080000"/>
          </a:xfrm>
          <a:prstGeom prst="rect">
            <a:avLst/>
          </a:prstGeom>
          <a:noFill/>
          <a:ln w="12700" cap="flat" cmpd="sng" algn="ctr">
            <a:solidFill>
              <a:srgbClr val="4F81B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1" name="群組 50"/>
          <p:cNvGrpSpPr/>
          <p:nvPr/>
        </p:nvGrpSpPr>
        <p:grpSpPr>
          <a:xfrm>
            <a:off x="8985189" y="471116"/>
            <a:ext cx="540000" cy="5402355"/>
            <a:chOff x="9426823" y="988245"/>
            <a:chExt cx="1081514" cy="5402355"/>
          </a:xfrm>
        </p:grpSpPr>
        <p:sp>
          <p:nvSpPr>
            <p:cNvPr id="46" name="矩形 45"/>
            <p:cNvSpPr/>
            <p:nvPr/>
          </p:nvSpPr>
          <p:spPr>
            <a:xfrm>
              <a:off x="9428337" y="2070600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9428337" y="3150600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9428337" y="988245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426823" y="4230600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9426823" y="5310600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3" name="群組 52"/>
          <p:cNvGrpSpPr/>
          <p:nvPr/>
        </p:nvGrpSpPr>
        <p:grpSpPr>
          <a:xfrm>
            <a:off x="9000960" y="1226540"/>
            <a:ext cx="1004824" cy="847471"/>
            <a:chOff x="7825226" y="3828979"/>
            <a:chExt cx="1004824" cy="847471"/>
          </a:xfrm>
        </p:grpSpPr>
        <p:sp>
          <p:nvSpPr>
            <p:cNvPr id="5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58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93" name="直線接點 92"/>
          <p:cNvCxnSpPr/>
          <p:nvPr/>
        </p:nvCxnSpPr>
        <p:spPr>
          <a:xfrm>
            <a:off x="6830083" y="4107304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94" name="直線接點 93"/>
          <p:cNvCxnSpPr/>
          <p:nvPr/>
        </p:nvCxnSpPr>
        <p:spPr>
          <a:xfrm>
            <a:off x="9525416" y="4107304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95" name="直線接點 94"/>
          <p:cNvCxnSpPr/>
          <p:nvPr/>
        </p:nvCxnSpPr>
        <p:spPr>
          <a:xfrm rot="5400000">
            <a:off x="8180083" y="4917304"/>
            <a:ext cx="0" cy="270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97" name="文字方塊 96"/>
          <p:cNvSpPr txBox="1"/>
          <p:nvPr/>
        </p:nvSpPr>
        <p:spPr>
          <a:xfrm>
            <a:off x="7841702" y="606858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750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98" name="直線接點 97"/>
          <p:cNvCxnSpPr/>
          <p:nvPr/>
        </p:nvCxnSpPr>
        <p:spPr>
          <a:xfrm>
            <a:off x="9229560" y="1676400"/>
            <a:ext cx="0" cy="4392182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00" name="直線接點 99"/>
          <p:cNvCxnSpPr/>
          <p:nvPr/>
        </p:nvCxnSpPr>
        <p:spPr>
          <a:xfrm flipH="1">
            <a:off x="6830083" y="6061173"/>
            <a:ext cx="3188282" cy="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03" name="文字方塊 102"/>
          <p:cNvSpPr txBox="1"/>
          <p:nvPr/>
        </p:nvSpPr>
        <p:spPr>
          <a:xfrm>
            <a:off x="9057716" y="584063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84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7784020" y="585314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666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105" name="直線接點 104"/>
          <p:cNvCxnSpPr/>
          <p:nvPr/>
        </p:nvCxnSpPr>
        <p:spPr>
          <a:xfrm flipH="1">
            <a:off x="9064860" y="468050"/>
            <a:ext cx="1350000" cy="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07" name="直線接點 106"/>
          <p:cNvCxnSpPr/>
          <p:nvPr/>
        </p:nvCxnSpPr>
        <p:spPr>
          <a:xfrm flipH="1">
            <a:off x="9064860" y="5872294"/>
            <a:ext cx="1350000" cy="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08" name="直線接點 107"/>
          <p:cNvCxnSpPr/>
          <p:nvPr/>
        </p:nvCxnSpPr>
        <p:spPr>
          <a:xfrm>
            <a:off x="10415720" y="472294"/>
            <a:ext cx="0" cy="540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09" name="直線接點 108"/>
          <p:cNvCxnSpPr/>
          <p:nvPr/>
        </p:nvCxnSpPr>
        <p:spPr>
          <a:xfrm flipH="1">
            <a:off x="9327503" y="2072359"/>
            <a:ext cx="890427" cy="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11" name="直線接點 110"/>
          <p:cNvCxnSpPr/>
          <p:nvPr/>
        </p:nvCxnSpPr>
        <p:spPr>
          <a:xfrm flipH="1">
            <a:off x="9327503" y="1226540"/>
            <a:ext cx="890427" cy="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12" name="直線接點 111"/>
          <p:cNvCxnSpPr/>
          <p:nvPr/>
        </p:nvCxnSpPr>
        <p:spPr>
          <a:xfrm>
            <a:off x="10225060" y="468050"/>
            <a:ext cx="0" cy="540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14" name="文字方塊 113"/>
          <p:cNvSpPr txBox="1"/>
          <p:nvPr/>
        </p:nvSpPr>
        <p:spPr>
          <a:xfrm rot="16200000">
            <a:off x="10024332" y="282589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15" name="文字方塊 114"/>
          <p:cNvSpPr txBox="1"/>
          <p:nvPr/>
        </p:nvSpPr>
        <p:spPr>
          <a:xfrm rot="16200000">
            <a:off x="9801290" y="154819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116" name="直線接點 115"/>
          <p:cNvCxnSpPr/>
          <p:nvPr/>
        </p:nvCxnSpPr>
        <p:spPr>
          <a:xfrm>
            <a:off x="10012715" y="1668991"/>
            <a:ext cx="0" cy="4392182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19" name="文字方塊 118"/>
          <p:cNvSpPr txBox="1"/>
          <p:nvPr/>
        </p:nvSpPr>
        <p:spPr>
          <a:xfrm>
            <a:off x="9420446" y="584911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21" name="文字方塊 120"/>
          <p:cNvSpPr txBox="1"/>
          <p:nvPr/>
        </p:nvSpPr>
        <p:spPr>
          <a:xfrm rot="16200000">
            <a:off x="9476997" y="3368861"/>
            <a:ext cx="927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1058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22" name="文字方塊 121"/>
          <p:cNvSpPr txBox="1"/>
          <p:nvPr/>
        </p:nvSpPr>
        <p:spPr>
          <a:xfrm rot="16200000">
            <a:off x="9801291" y="70731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1567708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圖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606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2429256" y="3991277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821510" y="3568163"/>
            <a:ext cx="3233540" cy="1080000"/>
            <a:chOff x="5754001" y="4139322"/>
            <a:chExt cx="3233540" cy="1080000"/>
          </a:xfrm>
        </p:grpSpPr>
        <p:sp>
          <p:nvSpPr>
            <p:cNvPr id="14" name="矩形 13"/>
            <p:cNvSpPr/>
            <p:nvPr/>
          </p:nvSpPr>
          <p:spPr>
            <a:xfrm>
              <a:off x="5754001" y="4139322"/>
              <a:ext cx="108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830771" y="4139322"/>
              <a:ext cx="108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7907541" y="4139322"/>
              <a:ext cx="108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7981385" y="3221487"/>
            <a:ext cx="1004824" cy="847471"/>
            <a:chOff x="7825226" y="3828979"/>
            <a:chExt cx="1004824" cy="847471"/>
          </a:xfrm>
        </p:grpSpPr>
        <p:sp>
          <p:nvSpPr>
            <p:cNvPr id="18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23" name="直線接點 22"/>
          <p:cNvCxnSpPr/>
          <p:nvPr/>
        </p:nvCxnSpPr>
        <p:spPr>
          <a:xfrm>
            <a:off x="5821510" y="4582852"/>
            <a:ext cx="0" cy="68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9058741" y="4582852"/>
            <a:ext cx="0" cy="68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ject 31"/>
          <p:cNvSpPr/>
          <p:nvPr/>
        </p:nvSpPr>
        <p:spPr>
          <a:xfrm>
            <a:off x="5821510" y="5070398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文字方塊 25"/>
          <p:cNvSpPr txBox="1"/>
          <p:nvPr/>
        </p:nvSpPr>
        <p:spPr>
          <a:xfrm>
            <a:off x="7070652" y="504966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6598391" y="484461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665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28" name="直線接點 27"/>
          <p:cNvCxnSpPr/>
          <p:nvPr/>
        </p:nvCxnSpPr>
        <p:spPr>
          <a:xfrm>
            <a:off x="8977535" y="3882398"/>
            <a:ext cx="0" cy="118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字方塊 28"/>
          <p:cNvSpPr txBox="1"/>
          <p:nvPr/>
        </p:nvSpPr>
        <p:spPr>
          <a:xfrm rot="16200000">
            <a:off x="9278594" y="39743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30" name="直線接點 29"/>
          <p:cNvCxnSpPr/>
          <p:nvPr/>
        </p:nvCxnSpPr>
        <p:spPr>
          <a:xfrm>
            <a:off x="8201692" y="3882398"/>
            <a:ext cx="0" cy="118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字方塊 30"/>
          <p:cNvSpPr txBox="1"/>
          <p:nvPr/>
        </p:nvSpPr>
        <p:spPr>
          <a:xfrm>
            <a:off x="8743975" y="485135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8283196" y="484391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3" name="object 31"/>
          <p:cNvSpPr/>
          <p:nvPr/>
        </p:nvSpPr>
        <p:spPr>
          <a:xfrm>
            <a:off x="9061510" y="4648126"/>
            <a:ext cx="612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1"/>
          <p:cNvSpPr/>
          <p:nvPr/>
        </p:nvSpPr>
        <p:spPr>
          <a:xfrm>
            <a:off x="9029400" y="3568163"/>
            <a:ext cx="64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5" name="直線接點 34"/>
          <p:cNvCxnSpPr/>
          <p:nvPr/>
        </p:nvCxnSpPr>
        <p:spPr>
          <a:xfrm>
            <a:off x="9677400" y="3568163"/>
            <a:ext cx="0" cy="108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>
            <a:off x="9525000" y="3221487"/>
            <a:ext cx="0" cy="1422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bject 31"/>
          <p:cNvSpPr/>
          <p:nvPr/>
        </p:nvSpPr>
        <p:spPr>
          <a:xfrm>
            <a:off x="5817728" y="5266852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1"/>
          <p:cNvSpPr/>
          <p:nvPr/>
        </p:nvSpPr>
        <p:spPr>
          <a:xfrm>
            <a:off x="8805000" y="4067306"/>
            <a:ext cx="7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文字方塊 38"/>
          <p:cNvSpPr txBox="1"/>
          <p:nvPr/>
        </p:nvSpPr>
        <p:spPr>
          <a:xfrm rot="16200000">
            <a:off x="9116976" y="42247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0" name="文字方塊 39"/>
          <p:cNvSpPr txBox="1"/>
          <p:nvPr/>
        </p:nvSpPr>
        <p:spPr>
          <a:xfrm rot="16200000">
            <a:off x="9108103" y="371117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142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1" name="object 31"/>
          <p:cNvSpPr/>
          <p:nvPr/>
        </p:nvSpPr>
        <p:spPr>
          <a:xfrm>
            <a:off x="8805000" y="3221487"/>
            <a:ext cx="7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文字方塊 41"/>
          <p:cNvSpPr txBox="1"/>
          <p:nvPr/>
        </p:nvSpPr>
        <p:spPr>
          <a:xfrm rot="16200000">
            <a:off x="9108103" y="327136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93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624866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圖片 1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811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554844" y="2487625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2401147" y="3423911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85" name="群組 84"/>
          <p:cNvGrpSpPr/>
          <p:nvPr/>
        </p:nvGrpSpPr>
        <p:grpSpPr>
          <a:xfrm>
            <a:off x="6093479" y="3410864"/>
            <a:ext cx="3590310" cy="1080000"/>
            <a:chOff x="5821510" y="3568163"/>
            <a:chExt cx="3590310" cy="1080000"/>
          </a:xfrm>
        </p:grpSpPr>
        <p:grpSp>
          <p:nvGrpSpPr>
            <p:cNvPr id="80" name="群組 79"/>
            <p:cNvGrpSpPr/>
            <p:nvPr/>
          </p:nvGrpSpPr>
          <p:grpSpPr>
            <a:xfrm>
              <a:off x="5821510" y="3568163"/>
              <a:ext cx="3233540" cy="1080000"/>
              <a:chOff x="5754001" y="4139322"/>
              <a:chExt cx="3233540" cy="1080000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84" name="矩形 83"/>
            <p:cNvSpPr/>
            <p:nvPr/>
          </p:nvSpPr>
          <p:spPr>
            <a:xfrm>
              <a:off x="9051820" y="3568163"/>
              <a:ext cx="36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92" name="群組 91"/>
          <p:cNvGrpSpPr/>
          <p:nvPr/>
        </p:nvGrpSpPr>
        <p:grpSpPr>
          <a:xfrm>
            <a:off x="6093479" y="4490864"/>
            <a:ext cx="3590310" cy="1080000"/>
            <a:chOff x="5821510" y="3568163"/>
            <a:chExt cx="3590310" cy="1080000"/>
          </a:xfrm>
        </p:grpSpPr>
        <p:grpSp>
          <p:nvGrpSpPr>
            <p:cNvPr id="93" name="群組 92"/>
            <p:cNvGrpSpPr/>
            <p:nvPr/>
          </p:nvGrpSpPr>
          <p:grpSpPr>
            <a:xfrm>
              <a:off x="5821510" y="3568163"/>
              <a:ext cx="3233540" cy="1080000"/>
              <a:chOff x="5754001" y="4139322"/>
              <a:chExt cx="3233540" cy="1080000"/>
            </a:xfrm>
          </p:grpSpPr>
          <p:sp>
            <p:nvSpPr>
              <p:cNvPr id="95" name="矩形 94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94" name="矩形 93"/>
            <p:cNvSpPr/>
            <p:nvPr/>
          </p:nvSpPr>
          <p:spPr>
            <a:xfrm>
              <a:off x="9051820" y="3568163"/>
              <a:ext cx="36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98" name="群組 97"/>
          <p:cNvGrpSpPr/>
          <p:nvPr/>
        </p:nvGrpSpPr>
        <p:grpSpPr>
          <a:xfrm>
            <a:off x="8207735" y="4146324"/>
            <a:ext cx="1004824" cy="847471"/>
            <a:chOff x="7825226" y="3828979"/>
            <a:chExt cx="1004824" cy="847471"/>
          </a:xfrm>
        </p:grpSpPr>
        <p:sp>
          <p:nvSpPr>
            <p:cNvPr id="99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104" name="直線接點 103"/>
          <p:cNvCxnSpPr/>
          <p:nvPr/>
        </p:nvCxnSpPr>
        <p:spPr>
          <a:xfrm>
            <a:off x="9683789" y="4632206"/>
            <a:ext cx="0" cy="1473732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接點 104"/>
          <p:cNvCxnSpPr/>
          <p:nvPr/>
        </p:nvCxnSpPr>
        <p:spPr>
          <a:xfrm>
            <a:off x="9323789" y="4632206"/>
            <a:ext cx="0" cy="118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接點 105"/>
          <p:cNvCxnSpPr/>
          <p:nvPr/>
        </p:nvCxnSpPr>
        <p:spPr>
          <a:xfrm>
            <a:off x="9215789" y="4562896"/>
            <a:ext cx="0" cy="125731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接點 106"/>
          <p:cNvCxnSpPr/>
          <p:nvPr/>
        </p:nvCxnSpPr>
        <p:spPr>
          <a:xfrm>
            <a:off x="8430436" y="4641687"/>
            <a:ext cx="0" cy="118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bject 31"/>
          <p:cNvSpPr/>
          <p:nvPr/>
        </p:nvSpPr>
        <p:spPr>
          <a:xfrm>
            <a:off x="6093479" y="5820206"/>
            <a:ext cx="360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09" name="直線接點 108"/>
          <p:cNvCxnSpPr/>
          <p:nvPr/>
        </p:nvCxnSpPr>
        <p:spPr>
          <a:xfrm>
            <a:off x="6093479" y="4632206"/>
            <a:ext cx="0" cy="146635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bject 31"/>
          <p:cNvSpPr/>
          <p:nvPr/>
        </p:nvSpPr>
        <p:spPr>
          <a:xfrm>
            <a:off x="6093479" y="6105938"/>
            <a:ext cx="360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文字方塊 112"/>
          <p:cNvSpPr txBox="1"/>
          <p:nvPr/>
        </p:nvSpPr>
        <p:spPr>
          <a:xfrm>
            <a:off x="6986463" y="559944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655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14" name="文字方塊 113"/>
          <p:cNvSpPr txBox="1"/>
          <p:nvPr/>
        </p:nvSpPr>
        <p:spPr>
          <a:xfrm>
            <a:off x="9170426" y="558740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10</a:t>
            </a:r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15" name="文字方塊 114"/>
          <p:cNvSpPr txBox="1"/>
          <p:nvPr/>
        </p:nvSpPr>
        <p:spPr>
          <a:xfrm>
            <a:off x="8504425" y="559729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21" name="文字方塊 120"/>
          <p:cNvSpPr txBox="1"/>
          <p:nvPr/>
        </p:nvSpPr>
        <p:spPr>
          <a:xfrm>
            <a:off x="8941970" y="560221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</a:t>
            </a:r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22" name="文字方塊 121"/>
          <p:cNvSpPr txBox="1"/>
          <p:nvPr/>
        </p:nvSpPr>
        <p:spPr>
          <a:xfrm>
            <a:off x="7692984" y="588279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10</a:t>
            </a:r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125" name="直線接點 124"/>
          <p:cNvCxnSpPr/>
          <p:nvPr/>
        </p:nvCxnSpPr>
        <p:spPr>
          <a:xfrm>
            <a:off x="10490317" y="3423911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26" name="文字方塊 125"/>
          <p:cNvSpPr txBox="1"/>
          <p:nvPr/>
        </p:nvSpPr>
        <p:spPr>
          <a:xfrm rot="16200000">
            <a:off x="9861871" y="368035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127" name="直線接點 126"/>
          <p:cNvCxnSpPr/>
          <p:nvPr/>
        </p:nvCxnSpPr>
        <p:spPr>
          <a:xfrm rot="5400000">
            <a:off x="9428063" y="3264324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28" name="直線接點 127"/>
          <p:cNvCxnSpPr/>
          <p:nvPr/>
        </p:nvCxnSpPr>
        <p:spPr>
          <a:xfrm rot="5400000">
            <a:off x="10079732" y="5174021"/>
            <a:ext cx="0" cy="79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29" name="文字方塊 128"/>
          <p:cNvSpPr txBox="1"/>
          <p:nvPr/>
        </p:nvSpPr>
        <p:spPr>
          <a:xfrm rot="16200000">
            <a:off x="10080373" y="435415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130" name="直線接點 129"/>
          <p:cNvCxnSpPr/>
          <p:nvPr/>
        </p:nvCxnSpPr>
        <p:spPr>
          <a:xfrm rot="5400000">
            <a:off x="10094317" y="3019290"/>
            <a:ext cx="0" cy="79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31" name="直線接點 130"/>
          <p:cNvCxnSpPr/>
          <p:nvPr/>
        </p:nvCxnSpPr>
        <p:spPr>
          <a:xfrm>
            <a:off x="10313789" y="341529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132" name="直線接點 131"/>
          <p:cNvCxnSpPr/>
          <p:nvPr/>
        </p:nvCxnSpPr>
        <p:spPr>
          <a:xfrm rot="5400000">
            <a:off x="9428063" y="4110143"/>
            <a:ext cx="0" cy="176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133" name="文字方塊 132"/>
          <p:cNvSpPr txBox="1"/>
          <p:nvPr/>
        </p:nvSpPr>
        <p:spPr>
          <a:xfrm rot="16200000">
            <a:off x="9861870" y="518819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en-US" altLang="zh-TW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34" name="文字方塊 133"/>
          <p:cNvSpPr txBox="1"/>
          <p:nvPr/>
        </p:nvSpPr>
        <p:spPr>
          <a:xfrm rot="16200000">
            <a:off x="9844733" y="449551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362908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圖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886968" y="1671214"/>
            <a:ext cx="462381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1011</a:t>
            </a:r>
            <a:r>
              <a:rPr kumimoji="0" lang="zh-TW" alt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1012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2425813" y="2883358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14" name="群組 13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7837143" y="3836002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sp>
        <p:nvSpPr>
          <p:cNvPr id="29" name="object 26"/>
          <p:cNvSpPr txBox="1"/>
          <p:nvPr/>
        </p:nvSpPr>
        <p:spPr>
          <a:xfrm>
            <a:off x="8174285" y="5465087"/>
            <a:ext cx="964806" cy="2018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0" algn="ctr">
              <a:lnSpc>
                <a:spcPct val="100000"/>
              </a:lnSpc>
              <a:spcBef>
                <a:spcPts val="100"/>
              </a:spcBef>
              <a:tabLst>
                <a:tab pos="1554480" algn="l"/>
                <a:tab pos="2524760" algn="l"/>
              </a:tabLst>
            </a:pPr>
            <a:r>
              <a:rPr lang="en-US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30</a:t>
            </a:r>
            <a:endParaRPr sz="1200" dirty="0">
              <a:latin typeface="Microsoft JhengHei"/>
              <a:cs typeface="Microsoft JhengHei"/>
            </a:endParaRPr>
          </a:p>
        </p:txBody>
      </p:sp>
      <p:cxnSp>
        <p:nvCxnSpPr>
          <p:cNvPr id="30" name="直線接點 29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文字方塊 33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35" name="直線接點 34"/>
          <p:cNvCxnSpPr/>
          <p:nvPr/>
        </p:nvCxnSpPr>
        <p:spPr>
          <a:xfrm>
            <a:off x="8058734" y="4460683"/>
            <a:ext cx="0" cy="122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>
            <a:off x="8839655" y="4459700"/>
            <a:ext cx="0" cy="122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字方塊 36"/>
          <p:cNvSpPr txBox="1"/>
          <p:nvPr/>
        </p:nvSpPr>
        <p:spPr>
          <a:xfrm>
            <a:off x="6568514" y="54444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655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8099529" y="543207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39" name="直線接點 38"/>
          <p:cNvCxnSpPr/>
          <p:nvPr/>
        </p:nvCxnSpPr>
        <p:spPr>
          <a:xfrm>
            <a:off x="8681779" y="3090717"/>
            <a:ext cx="0" cy="7452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 rot="16200000">
            <a:off x="9130602" y="398910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41" name="直線接點 40"/>
          <p:cNvCxnSpPr/>
          <p:nvPr/>
        </p:nvCxnSpPr>
        <p:spPr>
          <a:xfrm rot="5400000">
            <a:off x="9160179" y="4878080"/>
            <a:ext cx="0" cy="7452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rot="5400000">
            <a:off x="9178739" y="2730717"/>
            <a:ext cx="0" cy="72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9532779" y="3087640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>
            <a:off x="9344520" y="3087640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/>
          <p:cNvSpPr txBox="1"/>
          <p:nvPr/>
        </p:nvSpPr>
        <p:spPr>
          <a:xfrm rot="16200000">
            <a:off x="8926663" y="334723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46" name="直線接點 45"/>
          <p:cNvCxnSpPr/>
          <p:nvPr/>
        </p:nvCxnSpPr>
        <p:spPr>
          <a:xfrm rot="5400000">
            <a:off x="9074520" y="3565917"/>
            <a:ext cx="0" cy="54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 rot="5400000">
            <a:off x="9074520" y="4411821"/>
            <a:ext cx="0" cy="54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字方塊 47"/>
          <p:cNvSpPr txBox="1"/>
          <p:nvPr/>
        </p:nvSpPr>
        <p:spPr>
          <a:xfrm rot="16200000">
            <a:off x="8923683" y="48265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9" name="文字方塊 48"/>
          <p:cNvSpPr txBox="1"/>
          <p:nvPr/>
        </p:nvSpPr>
        <p:spPr>
          <a:xfrm rot="16200000">
            <a:off x="8927414" y="409145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21282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圓角矩形 4"/>
          <p:cNvSpPr/>
          <p:nvPr/>
        </p:nvSpPr>
        <p:spPr>
          <a:xfrm>
            <a:off x="452437" y="461962"/>
            <a:ext cx="11287125" cy="5934075"/>
          </a:xfrm>
          <a:prstGeom prst="round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object 2"/>
          <p:cNvSpPr txBox="1">
            <a:spLocks/>
          </p:cNvSpPr>
          <p:nvPr/>
        </p:nvSpPr>
        <p:spPr>
          <a:xfrm>
            <a:off x="623317" y="1501851"/>
            <a:ext cx="10730483" cy="4347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1600" b="1" i="0">
                <a:solidFill>
                  <a:schemeClr val="tx1"/>
                </a:solidFill>
                <a:latin typeface="Microsoft JhengHei"/>
                <a:ea typeface="+mn-ea"/>
                <a:cs typeface="Microsoft JhengHe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600075" marR="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如參展廠商使用的攤位範圍包含該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子之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全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部或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部分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皆必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須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在檢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附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攤位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設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計圖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同時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特別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附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加包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圖，以</a:t>
            </a:r>
          </a:p>
          <a:p>
            <a:pPr marL="600075" marR="0" lvl="0" indent="0" defTabSz="91440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符合展覽館的消防安全規範。經取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得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許可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後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，必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須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依圖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施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工包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美化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現場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再次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確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認以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確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保安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全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marL="587375" marR="0" lvl="0" indent="0" defTabSz="914400" eaLnBrk="1" fontAlgn="auto" latinLnBrk="0" hangingPunct="1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0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000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包柱方式說明如下：</a:t>
            </a:r>
          </a:p>
          <a:p>
            <a:pPr marL="942975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包柱位置須緊鄰展場既有之組合式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隔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間牆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該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隔間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牆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東向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立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面及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西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向立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面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寬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kumimoji="0" lang="en-US" altLang="zh-TW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21</a:t>
            </a:r>
            <a:r>
              <a:rPr kumimoji="0" lang="en-US" altLang="zh-TW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公分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南向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立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面及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北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向立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面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寬</a:t>
            </a:r>
          </a:p>
          <a:p>
            <a:pPr marL="9429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kumimoji="0" lang="en-US" altLang="zh-TW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235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公分；高度皆為</a:t>
            </a:r>
            <a:r>
              <a:rPr kumimoji="0" lang="en-US" altLang="zh-TW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250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公分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marL="942975" marR="0" lvl="0" indent="-342900" defTabSz="914400" eaLnBrk="1" fontAlgn="auto" latinLnBrk="0" hangingPunct="1">
              <a:lnSpc>
                <a:spcPct val="100000"/>
              </a:lnSpc>
              <a:spcBef>
                <a:spcPts val="119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超出攤位之包柱裝潢，東</a:t>
            </a:r>
            <a:r>
              <a:rPr kumimoji="0" lang="zh-TW" altLang="en-US" sz="1600" b="1" i="0" u="none" strike="noStrike" kern="0" cap="none" spc="-3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西向距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離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不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可超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過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0" lang="en-US" altLang="zh-TW" sz="1600" b="1" i="0" u="none" strike="noStrike" kern="0" cap="none" spc="-15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0" lang="en-US" altLang="zh-TW" sz="1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cm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;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南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、北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向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距離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位不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可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超過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25</a:t>
            </a:r>
            <a:r>
              <a:rPr kumimoji="0" lang="en-US" altLang="zh-TW" sz="16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r>
              <a:rPr kumimoji="0" lang="en-US" altLang="zh-TW" sz="1600" b="1" i="0" u="none" strike="noStrike" kern="0" cap="none" spc="-1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m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YaHei UI"/>
              </a:rPr>
              <a:t>。</a:t>
            </a:r>
          </a:p>
          <a:p>
            <a:pPr marL="942975" marR="20955" lvl="0" indent="-342900" defTabSz="914400" eaLnBrk="1" fontAlgn="auto" latinLnBrk="0" hangingPunct="1">
              <a:lnSpc>
                <a:spcPct val="100000"/>
              </a:lnSpc>
              <a:spcBef>
                <a:spcPts val="1215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北側包柱增設牆面裝潢設計，不得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妨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礙取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既有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電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氣設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備</a:t>
            </a:r>
            <a:r>
              <a:rPr kumimoji="0" lang="en-US" altLang="zh-TW" sz="1600" b="1" i="0" u="none" strike="noStrike" kern="0" cap="none" spc="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電氣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門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、壓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縮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空氣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管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控制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閥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箱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及消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防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設備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火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警盤、 滅火器、排煙機開關、灑水開</a:t>
            </a:r>
            <a:r>
              <a:rPr kumimoji="0" lang="zh-TW" altLang="en-US" sz="1600" b="1" i="0" u="none" strike="noStrike" kern="0" cap="none" spc="-3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關</a:t>
            </a: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marL="942975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增設臨時包柱牆面高度不得高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kumimoji="0" lang="en-US" altLang="zh-TW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公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尺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如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欲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kumimoji="0" lang="en-US" altLang="zh-TW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公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尺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須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另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申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請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超</a:t>
            </a:r>
            <a:r>
              <a:rPr kumimoji="0" lang="zh-TW" altLang="en-US" sz="1600" b="1" i="0" u="none" strike="noStrike" kern="0" cap="none" spc="-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高</a:t>
            </a:r>
            <a:r>
              <a:rPr kumimoji="0" lang="zh-TW" altLang="en-US" sz="16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建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築。</a:t>
            </a:r>
          </a:p>
          <a:p>
            <a:pPr marL="942975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展場既有之組合式隔間牆上不得打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釘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或黏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貼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海報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裝潢</a:t>
            </a:r>
            <a:r>
              <a:rPr kumimoji="0" lang="zh-TW" altLang="en-US" sz="1600" b="1" i="0" u="none" strike="noStrike" kern="0" cap="none" spc="1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品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marL="942975" marR="3302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>
                <a:tab pos="942340" algn="l"/>
                <a:tab pos="942975" algn="l"/>
              </a:tabLst>
              <a:defRPr/>
            </a:pP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如違反上述相關規定，將逕予拆除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拆除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費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用由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參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展廠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商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負擔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；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如施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工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內容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不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符消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防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規定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且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未及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時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改善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致消 防單位開立罰單時，該罰款及相關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責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任</a:t>
            </a:r>
            <a:r>
              <a:rPr kumimoji="0" lang="zh-TW" altLang="en-US" sz="1600" b="1" i="0" u="none" strike="noStrike" kern="0" cap="none" spc="-4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概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由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參展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廠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商負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責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。另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施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工單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位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將依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展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場裝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潢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作業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規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範處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罰款。</a:t>
            </a:r>
          </a:p>
          <a:p>
            <a:pPr marL="600075" marR="0" lvl="0" indent="0" defTabSz="91440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600" b="1" i="0" u="none" strike="noStrike" kern="0" cap="none" spc="-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※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相關規定如有未盡事宜，主辦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單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位得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隨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時修</a:t>
            </a:r>
            <a:r>
              <a:rPr kumimoji="0" lang="zh-TW" altLang="en-US" sz="1600" b="1" i="0" u="none" strike="noStrike" kern="0" cap="none" spc="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訂</a:t>
            </a:r>
            <a:r>
              <a:rPr kumimoji="0" lang="zh-TW" altLang="en-US" sz="1600" b="1" i="0" u="none" strike="noStrike" kern="0" cap="none" spc="-5" normalizeH="0" baseline="0" noProof="0" smtClean="0">
                <a:ln>
                  <a:noFill/>
                </a:ln>
                <a:solidFill>
                  <a:srgbClr val="1B506F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之。</a:t>
            </a:r>
            <a:endParaRPr kumimoji="0" lang="zh-TW" altLang="en-US" sz="1600" b="1" i="0" u="none" strike="noStrike" kern="0" cap="none" spc="-5" normalizeH="0" baseline="0" noProof="0" dirty="0">
              <a:ln>
                <a:noFill/>
              </a:ln>
              <a:solidFill>
                <a:srgbClr val="1B506F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object 3"/>
          <p:cNvSpPr txBox="1">
            <a:spLocks/>
          </p:cNvSpPr>
          <p:nvPr/>
        </p:nvSpPr>
        <p:spPr>
          <a:xfrm>
            <a:off x="1210945" y="1032827"/>
            <a:ext cx="441452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ABEE7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台北南港展覽館一</a:t>
            </a:r>
            <a:r>
              <a:rPr kumimoji="0" lang="zh-TW" altLang="en-US" sz="2000" b="1" i="0" u="none" strike="noStrike" kern="0" cap="none" spc="470" normalizeH="0" baseline="0" noProof="0" dirty="0" smtClean="0">
                <a:ln>
                  <a:noFill/>
                </a:ln>
                <a:solidFill>
                  <a:srgbClr val="3ABEE7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館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ABEE7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包柱裝潢注意事項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3ABEE7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3299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圖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205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181972" y="2768586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1865376" y="5108968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6195079" y="3308968"/>
            <a:ext cx="3233540" cy="1800000"/>
            <a:chOff x="6195079" y="3097264"/>
            <a:chExt cx="3233540" cy="1800000"/>
          </a:xfrm>
        </p:grpSpPr>
        <p:grpSp>
          <p:nvGrpSpPr>
            <p:cNvPr id="14" name="群組 13"/>
            <p:cNvGrpSpPr/>
            <p:nvPr/>
          </p:nvGrpSpPr>
          <p:grpSpPr>
            <a:xfrm>
              <a:off x="6195079" y="3817264"/>
              <a:ext cx="3233540" cy="1080000"/>
              <a:chOff x="5754001" y="4139322"/>
              <a:chExt cx="3233540" cy="108000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9" name="群組 18"/>
            <p:cNvGrpSpPr/>
            <p:nvPr/>
          </p:nvGrpSpPr>
          <p:grpSpPr>
            <a:xfrm>
              <a:off x="6195079" y="3097264"/>
              <a:ext cx="3233540" cy="720000"/>
              <a:chOff x="5754001" y="4139322"/>
              <a:chExt cx="3233540" cy="108000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24" name="群組 23"/>
          <p:cNvGrpSpPr/>
          <p:nvPr/>
        </p:nvGrpSpPr>
        <p:grpSpPr>
          <a:xfrm>
            <a:off x="7243194" y="3471935"/>
            <a:ext cx="1004824" cy="847471"/>
            <a:chOff x="7825226" y="3828979"/>
            <a:chExt cx="1004824" cy="847471"/>
          </a:xfrm>
        </p:grpSpPr>
        <p:sp>
          <p:nvSpPr>
            <p:cNvPr id="25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31" name="直線接點 30"/>
          <p:cNvCxnSpPr/>
          <p:nvPr/>
        </p:nvCxnSpPr>
        <p:spPr>
          <a:xfrm>
            <a:off x="8247637" y="4050802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31"/>
          <p:cNvSpPr/>
          <p:nvPr/>
        </p:nvSpPr>
        <p:spPr>
          <a:xfrm>
            <a:off x="6188619" y="5793535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3" name="直線接點 32"/>
          <p:cNvCxnSpPr/>
          <p:nvPr/>
        </p:nvCxnSpPr>
        <p:spPr>
          <a:xfrm>
            <a:off x="9428619" y="42455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接點 33"/>
          <p:cNvCxnSpPr/>
          <p:nvPr/>
        </p:nvCxnSpPr>
        <p:spPr>
          <a:xfrm>
            <a:off x="6195079" y="42455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ject 31"/>
          <p:cNvSpPr/>
          <p:nvPr/>
        </p:nvSpPr>
        <p:spPr>
          <a:xfrm>
            <a:off x="6195079" y="5598802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文字方塊 35"/>
          <p:cNvSpPr txBox="1"/>
          <p:nvPr/>
        </p:nvSpPr>
        <p:spPr>
          <a:xfrm>
            <a:off x="7528570" y="558817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7471794" y="4050802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>
            <a:off x="7522111" y="535146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8556521" y="535146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310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6442122" y="535146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375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3" name="object 31"/>
          <p:cNvSpPr/>
          <p:nvPr/>
        </p:nvSpPr>
        <p:spPr>
          <a:xfrm>
            <a:off x="7650948" y="4317754"/>
            <a:ext cx="1982904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1"/>
          <p:cNvSpPr/>
          <p:nvPr/>
        </p:nvSpPr>
        <p:spPr>
          <a:xfrm>
            <a:off x="7357494" y="5108968"/>
            <a:ext cx="2493473" cy="105118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5" name="直線接點 44"/>
          <p:cNvCxnSpPr/>
          <p:nvPr/>
        </p:nvCxnSpPr>
        <p:spPr>
          <a:xfrm>
            <a:off x="9850967" y="3308968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bject 31"/>
          <p:cNvSpPr/>
          <p:nvPr/>
        </p:nvSpPr>
        <p:spPr>
          <a:xfrm>
            <a:off x="7471794" y="3311050"/>
            <a:ext cx="2381586" cy="89418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31"/>
          <p:cNvSpPr/>
          <p:nvPr/>
        </p:nvSpPr>
        <p:spPr>
          <a:xfrm>
            <a:off x="7581521" y="3474855"/>
            <a:ext cx="2056563" cy="93778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8" name="直線接點 47"/>
          <p:cNvCxnSpPr/>
          <p:nvPr/>
        </p:nvCxnSpPr>
        <p:spPr>
          <a:xfrm>
            <a:off x="9633852" y="3299336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字方塊 48"/>
          <p:cNvSpPr txBox="1"/>
          <p:nvPr/>
        </p:nvSpPr>
        <p:spPr>
          <a:xfrm rot="16200000">
            <a:off x="9442924" y="404308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5</a:t>
            </a:r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1" name="文字方塊 50"/>
          <p:cNvSpPr txBox="1"/>
          <p:nvPr/>
        </p:nvSpPr>
        <p:spPr>
          <a:xfrm rot="16200000">
            <a:off x="9240536" y="381749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3" name="文字方塊 52"/>
          <p:cNvSpPr txBox="1"/>
          <p:nvPr/>
        </p:nvSpPr>
        <p:spPr>
          <a:xfrm rot="16200000">
            <a:off x="9232956" y="456304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4" name="文字方塊 53"/>
          <p:cNvSpPr txBox="1"/>
          <p:nvPr/>
        </p:nvSpPr>
        <p:spPr>
          <a:xfrm rot="16200000">
            <a:off x="9209201" y="319792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107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161749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405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1825752" y="454204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6195079" y="3308968"/>
            <a:ext cx="3233540" cy="1800000"/>
            <a:chOff x="6195079" y="3097264"/>
            <a:chExt cx="3233540" cy="1800000"/>
          </a:xfrm>
        </p:grpSpPr>
        <p:grpSp>
          <p:nvGrpSpPr>
            <p:cNvPr id="15" name="群組 14"/>
            <p:cNvGrpSpPr/>
            <p:nvPr/>
          </p:nvGrpSpPr>
          <p:grpSpPr>
            <a:xfrm>
              <a:off x="6195079" y="3817264"/>
              <a:ext cx="3233540" cy="1080000"/>
              <a:chOff x="5754001" y="4139322"/>
              <a:chExt cx="3233540" cy="108000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6195079" y="3097264"/>
              <a:ext cx="3233540" cy="720000"/>
              <a:chOff x="5754001" y="4139322"/>
              <a:chExt cx="3233540" cy="108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7299229" y="3353577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33" name="直線接點 32"/>
          <p:cNvCxnSpPr/>
          <p:nvPr/>
        </p:nvCxnSpPr>
        <p:spPr>
          <a:xfrm flipH="1">
            <a:off x="7527829" y="3959047"/>
            <a:ext cx="0" cy="138130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/>
          <p:nvPr/>
        </p:nvCxnSpPr>
        <p:spPr>
          <a:xfrm>
            <a:off x="9428619" y="4084814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>
            <a:off x="6196670" y="4084814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bject 31"/>
          <p:cNvSpPr/>
          <p:nvPr/>
        </p:nvSpPr>
        <p:spPr>
          <a:xfrm>
            <a:off x="6195079" y="5632814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9" name="直線接點 38"/>
          <p:cNvCxnSpPr/>
          <p:nvPr/>
        </p:nvCxnSpPr>
        <p:spPr>
          <a:xfrm flipH="1">
            <a:off x="8303672" y="3959047"/>
            <a:ext cx="0" cy="138130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bject 31"/>
          <p:cNvSpPr/>
          <p:nvPr/>
        </p:nvSpPr>
        <p:spPr>
          <a:xfrm>
            <a:off x="6195079" y="534035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文字方塊 40"/>
          <p:cNvSpPr txBox="1"/>
          <p:nvPr/>
        </p:nvSpPr>
        <p:spPr>
          <a:xfrm>
            <a:off x="7584605" y="54332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7540426" y="512721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8602250" y="511531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310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6452417" y="511531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375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5" name="object 31"/>
          <p:cNvSpPr/>
          <p:nvPr/>
        </p:nvSpPr>
        <p:spPr>
          <a:xfrm>
            <a:off x="7562705" y="4200117"/>
            <a:ext cx="2137246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31"/>
          <p:cNvSpPr/>
          <p:nvPr/>
        </p:nvSpPr>
        <p:spPr>
          <a:xfrm>
            <a:off x="7554559" y="3350529"/>
            <a:ext cx="2137246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31"/>
          <p:cNvSpPr/>
          <p:nvPr/>
        </p:nvSpPr>
        <p:spPr>
          <a:xfrm>
            <a:off x="7580039" y="3299747"/>
            <a:ext cx="2391245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31"/>
          <p:cNvSpPr/>
          <p:nvPr/>
        </p:nvSpPr>
        <p:spPr>
          <a:xfrm>
            <a:off x="7580039" y="5108440"/>
            <a:ext cx="2391245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9" name="直線接點 48"/>
          <p:cNvCxnSpPr/>
          <p:nvPr/>
        </p:nvCxnSpPr>
        <p:spPr>
          <a:xfrm>
            <a:off x="9971284" y="3295779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接點 50"/>
          <p:cNvCxnSpPr/>
          <p:nvPr/>
        </p:nvCxnSpPr>
        <p:spPr>
          <a:xfrm>
            <a:off x="9691049" y="3308968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 rot="16200000">
            <a:off x="9249903" y="319011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3" name="文字方塊 52"/>
          <p:cNvSpPr txBox="1"/>
          <p:nvPr/>
        </p:nvSpPr>
        <p:spPr>
          <a:xfrm rot="16200000">
            <a:off x="9273063" y="370248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4" name="文字方塊 53"/>
          <p:cNvSpPr txBox="1"/>
          <p:nvPr/>
        </p:nvSpPr>
        <p:spPr>
          <a:xfrm rot="16200000">
            <a:off x="9289893" y="450226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258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55" name="文字方塊 54"/>
          <p:cNvSpPr txBox="1"/>
          <p:nvPr/>
        </p:nvSpPr>
        <p:spPr>
          <a:xfrm rot="16200000">
            <a:off x="9564015" y="410237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500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188492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603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1852507" y="4015752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6195079" y="3308968"/>
            <a:ext cx="3233540" cy="1800000"/>
            <a:chOff x="6195079" y="3097264"/>
            <a:chExt cx="3233540" cy="1800000"/>
          </a:xfrm>
        </p:grpSpPr>
        <p:grpSp>
          <p:nvGrpSpPr>
            <p:cNvPr id="15" name="群組 14"/>
            <p:cNvGrpSpPr/>
            <p:nvPr/>
          </p:nvGrpSpPr>
          <p:grpSpPr>
            <a:xfrm>
              <a:off x="6195079" y="3817264"/>
              <a:ext cx="3233540" cy="1080000"/>
              <a:chOff x="5754001" y="4139322"/>
              <a:chExt cx="3233540" cy="108000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6195079" y="3097264"/>
              <a:ext cx="3233540" cy="720000"/>
              <a:chOff x="5754001" y="4139322"/>
              <a:chExt cx="3233540" cy="1080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575400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83077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907541" y="4139322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23" name="群組 22"/>
          <p:cNvGrpSpPr/>
          <p:nvPr/>
        </p:nvGrpSpPr>
        <p:grpSpPr>
          <a:xfrm>
            <a:off x="7299229" y="3353577"/>
            <a:ext cx="1004824" cy="847471"/>
            <a:chOff x="7825226" y="3828979"/>
            <a:chExt cx="1004824" cy="847471"/>
          </a:xfrm>
        </p:grpSpPr>
        <p:sp>
          <p:nvSpPr>
            <p:cNvPr id="24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29" name="直線接點 28"/>
          <p:cNvCxnSpPr/>
          <p:nvPr/>
        </p:nvCxnSpPr>
        <p:spPr>
          <a:xfrm flipH="1">
            <a:off x="7527829" y="3959047"/>
            <a:ext cx="0" cy="138130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9428619" y="4084814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6196670" y="4084814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31"/>
          <p:cNvSpPr/>
          <p:nvPr/>
        </p:nvSpPr>
        <p:spPr>
          <a:xfrm>
            <a:off x="6195079" y="5632814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3" name="直線接點 32"/>
          <p:cNvCxnSpPr/>
          <p:nvPr/>
        </p:nvCxnSpPr>
        <p:spPr>
          <a:xfrm flipH="1">
            <a:off x="8303672" y="3959047"/>
            <a:ext cx="0" cy="1381303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bject 31"/>
          <p:cNvSpPr/>
          <p:nvPr/>
        </p:nvSpPr>
        <p:spPr>
          <a:xfrm>
            <a:off x="6195079" y="534035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文字方塊 34"/>
          <p:cNvSpPr txBox="1"/>
          <p:nvPr/>
        </p:nvSpPr>
        <p:spPr>
          <a:xfrm>
            <a:off x="7584605" y="543323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Microsoft JhengHei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7540426" y="512721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8602250" y="511531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310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6452417" y="511531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375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9" name="object 31"/>
          <p:cNvSpPr/>
          <p:nvPr/>
        </p:nvSpPr>
        <p:spPr>
          <a:xfrm>
            <a:off x="7562705" y="4200117"/>
            <a:ext cx="2137246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31"/>
          <p:cNvSpPr/>
          <p:nvPr/>
        </p:nvSpPr>
        <p:spPr>
          <a:xfrm>
            <a:off x="7554559" y="3350529"/>
            <a:ext cx="2137246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31"/>
          <p:cNvSpPr/>
          <p:nvPr/>
        </p:nvSpPr>
        <p:spPr>
          <a:xfrm>
            <a:off x="7580039" y="3299747"/>
            <a:ext cx="2391245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31"/>
          <p:cNvSpPr/>
          <p:nvPr/>
        </p:nvSpPr>
        <p:spPr>
          <a:xfrm>
            <a:off x="7580039" y="5108440"/>
            <a:ext cx="2391245" cy="45719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3" name="直線接點 42"/>
          <p:cNvCxnSpPr/>
          <p:nvPr/>
        </p:nvCxnSpPr>
        <p:spPr>
          <a:xfrm>
            <a:off x="9971284" y="3295779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>
            <a:off x="9691049" y="3308968"/>
            <a:ext cx="0" cy="180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/>
          <p:cNvSpPr txBox="1"/>
          <p:nvPr/>
        </p:nvSpPr>
        <p:spPr>
          <a:xfrm rot="16200000">
            <a:off x="9249903" y="319011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6" name="文字方塊 45"/>
          <p:cNvSpPr txBox="1"/>
          <p:nvPr/>
        </p:nvSpPr>
        <p:spPr>
          <a:xfrm rot="16200000">
            <a:off x="9273063" y="370248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7" name="文字方塊 46"/>
          <p:cNvSpPr txBox="1"/>
          <p:nvPr/>
        </p:nvSpPr>
        <p:spPr>
          <a:xfrm rot="16200000">
            <a:off x="9289893" y="450226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258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8" name="文字方塊 47"/>
          <p:cNvSpPr txBox="1"/>
          <p:nvPr/>
        </p:nvSpPr>
        <p:spPr>
          <a:xfrm rot="16200000">
            <a:off x="9564015" y="410237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500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4223036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0" y="1676400"/>
            <a:ext cx="3936039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807</a:t>
            </a:r>
            <a:r>
              <a:rPr kumimoji="0" lang="en-US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1853184" y="3435297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>
          <a:xfrm>
            <a:off x="6418478" y="5152788"/>
            <a:ext cx="0" cy="756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ject 31"/>
          <p:cNvSpPr/>
          <p:nvPr/>
        </p:nvSpPr>
        <p:spPr>
          <a:xfrm>
            <a:off x="8305800" y="5216887"/>
            <a:ext cx="1224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文字方塊 14"/>
          <p:cNvSpPr txBox="1"/>
          <p:nvPr/>
        </p:nvSpPr>
        <p:spPr>
          <a:xfrm>
            <a:off x="7117978" y="571447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203380" y="550079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7" name="文字方塊 16"/>
          <p:cNvSpPr txBox="1"/>
          <p:nvPr/>
        </p:nvSpPr>
        <p:spPr>
          <a:xfrm rot="16200000">
            <a:off x="9125630" y="394984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18" name="直線接點 17"/>
          <p:cNvCxnSpPr/>
          <p:nvPr/>
        </p:nvCxnSpPr>
        <p:spPr>
          <a:xfrm>
            <a:off x="9529800" y="3058527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bject 31"/>
          <p:cNvSpPr/>
          <p:nvPr/>
        </p:nvSpPr>
        <p:spPr>
          <a:xfrm>
            <a:off x="6418478" y="5901606"/>
            <a:ext cx="216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20" name="直線接點 19"/>
          <p:cNvCxnSpPr/>
          <p:nvPr/>
        </p:nvCxnSpPr>
        <p:spPr>
          <a:xfrm rot="5400000">
            <a:off x="6535478" y="3885522"/>
            <a:ext cx="0" cy="23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/>
          <p:cNvSpPr txBox="1"/>
          <p:nvPr/>
        </p:nvSpPr>
        <p:spPr>
          <a:xfrm rot="16200000">
            <a:off x="8864549" y="329679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grpSp>
        <p:nvGrpSpPr>
          <p:cNvPr id="22" name="群組 21"/>
          <p:cNvGrpSpPr/>
          <p:nvPr/>
        </p:nvGrpSpPr>
        <p:grpSpPr>
          <a:xfrm>
            <a:off x="6418478" y="3058527"/>
            <a:ext cx="2165065" cy="2158360"/>
            <a:chOff x="6503689" y="3569362"/>
            <a:chExt cx="2165065" cy="2158360"/>
          </a:xfrm>
        </p:grpSpPr>
        <p:grpSp>
          <p:nvGrpSpPr>
            <p:cNvPr id="23" name="群組 22"/>
            <p:cNvGrpSpPr/>
            <p:nvPr/>
          </p:nvGrpSpPr>
          <p:grpSpPr>
            <a:xfrm>
              <a:off x="6503689" y="3569362"/>
              <a:ext cx="2165065" cy="2158360"/>
              <a:chOff x="7575757" y="3029030"/>
              <a:chExt cx="2165065" cy="215836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8659281" y="302903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7575757" y="410739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660822" y="410739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6503689" y="3569362"/>
              <a:ext cx="108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28" name="群組 27"/>
          <p:cNvGrpSpPr/>
          <p:nvPr/>
        </p:nvGrpSpPr>
        <p:grpSpPr>
          <a:xfrm>
            <a:off x="6415571" y="3838603"/>
            <a:ext cx="1004824" cy="847471"/>
            <a:chOff x="7825226" y="3828979"/>
            <a:chExt cx="1004824" cy="847471"/>
          </a:xfrm>
        </p:grpSpPr>
        <p:sp>
          <p:nvSpPr>
            <p:cNvPr id="29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34" name="直線接點 33"/>
          <p:cNvCxnSpPr/>
          <p:nvPr/>
        </p:nvCxnSpPr>
        <p:spPr>
          <a:xfrm>
            <a:off x="8572806" y="5145606"/>
            <a:ext cx="0" cy="756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ject 31"/>
          <p:cNvSpPr/>
          <p:nvPr/>
        </p:nvSpPr>
        <p:spPr>
          <a:xfrm>
            <a:off x="6422002" y="5751707"/>
            <a:ext cx="216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6" name="直線接點 35"/>
          <p:cNvCxnSpPr/>
          <p:nvPr/>
        </p:nvCxnSpPr>
        <p:spPr>
          <a:xfrm>
            <a:off x="6652478" y="41947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>
            <a:off x="7428484" y="41947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/>
          <p:cNvSpPr txBox="1"/>
          <p:nvPr/>
        </p:nvSpPr>
        <p:spPr>
          <a:xfrm>
            <a:off x="6694295" y="550479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7709904" y="550444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0" name="object 31"/>
          <p:cNvSpPr/>
          <p:nvPr/>
        </p:nvSpPr>
        <p:spPr>
          <a:xfrm>
            <a:off x="8305800" y="3048000"/>
            <a:ext cx="1224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1" name="直線接點 40"/>
          <p:cNvCxnSpPr/>
          <p:nvPr/>
        </p:nvCxnSpPr>
        <p:spPr>
          <a:xfrm>
            <a:off x="9308492" y="3058527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bject 31"/>
          <p:cNvSpPr/>
          <p:nvPr/>
        </p:nvSpPr>
        <p:spPr>
          <a:xfrm>
            <a:off x="7400492" y="3838603"/>
            <a:ext cx="190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31"/>
          <p:cNvSpPr/>
          <p:nvPr/>
        </p:nvSpPr>
        <p:spPr>
          <a:xfrm>
            <a:off x="7400492" y="4676887"/>
            <a:ext cx="190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文字方塊 43"/>
          <p:cNvSpPr txBox="1"/>
          <p:nvPr/>
        </p:nvSpPr>
        <p:spPr>
          <a:xfrm rot="16200000">
            <a:off x="8864549" y="415860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5" name="文字方塊 44"/>
          <p:cNvSpPr txBox="1"/>
          <p:nvPr/>
        </p:nvSpPr>
        <p:spPr>
          <a:xfrm rot="16200000">
            <a:off x="8845029" y="481955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148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531019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8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2" name="object 36"/>
          <p:cNvSpPr/>
          <p:nvPr/>
        </p:nvSpPr>
        <p:spPr>
          <a:xfrm>
            <a:off x="1851829" y="2883358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object 3"/>
          <p:cNvSpPr txBox="1">
            <a:spLocks/>
          </p:cNvSpPr>
          <p:nvPr/>
        </p:nvSpPr>
        <p:spPr>
          <a:xfrm>
            <a:off x="879808" y="1671214"/>
            <a:ext cx="4899208" cy="2981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1007</a:t>
            </a:r>
            <a:r>
              <a:rPr kumimoji="0" lang="zh-TW" altLang="en-US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0" lang="en-US" altLang="zh-TW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1008</a:t>
            </a:r>
            <a:r>
              <a:rPr kumimoji="0" lang="en-US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1850" b="1" i="0" u="none" strike="noStrike" kern="0" cap="none" spc="-5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kumimoji="0" lang="en-US" sz="185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</a:t>
            </a:r>
            <a:r>
              <a:rPr kumimoji="0" lang="en-US" sz="185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kumimoji="0" lang="zh-TW" altLang="en-US" sz="185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185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4" name="直線接點 13"/>
          <p:cNvCxnSpPr/>
          <p:nvPr/>
        </p:nvCxnSpPr>
        <p:spPr>
          <a:xfrm>
            <a:off x="6418478" y="5152788"/>
            <a:ext cx="0" cy="756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ject 31"/>
          <p:cNvSpPr/>
          <p:nvPr/>
        </p:nvSpPr>
        <p:spPr>
          <a:xfrm>
            <a:off x="8305800" y="5216887"/>
            <a:ext cx="1224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文字方塊 15"/>
          <p:cNvSpPr txBox="1"/>
          <p:nvPr/>
        </p:nvSpPr>
        <p:spPr>
          <a:xfrm>
            <a:off x="7117978" y="571447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203380" y="550079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18" name="文字方塊 17"/>
          <p:cNvSpPr txBox="1"/>
          <p:nvPr/>
        </p:nvSpPr>
        <p:spPr>
          <a:xfrm rot="16200000">
            <a:off x="9125630" y="394984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cxnSp>
        <p:nvCxnSpPr>
          <p:cNvPr id="19" name="直線接點 18"/>
          <p:cNvCxnSpPr/>
          <p:nvPr/>
        </p:nvCxnSpPr>
        <p:spPr>
          <a:xfrm>
            <a:off x="9529800" y="3058527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bject 31"/>
          <p:cNvSpPr/>
          <p:nvPr/>
        </p:nvSpPr>
        <p:spPr>
          <a:xfrm>
            <a:off x="6418478" y="5901606"/>
            <a:ext cx="216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21" name="直線接點 20"/>
          <p:cNvCxnSpPr/>
          <p:nvPr/>
        </p:nvCxnSpPr>
        <p:spPr>
          <a:xfrm rot="5400000">
            <a:off x="6535478" y="3885522"/>
            <a:ext cx="0" cy="234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 rot="16200000">
            <a:off x="8864549" y="329679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217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6418478" y="3058527"/>
            <a:ext cx="2165065" cy="2158360"/>
            <a:chOff x="6503689" y="3569362"/>
            <a:chExt cx="2165065" cy="2158360"/>
          </a:xfrm>
        </p:grpSpPr>
        <p:grpSp>
          <p:nvGrpSpPr>
            <p:cNvPr id="24" name="群組 23"/>
            <p:cNvGrpSpPr/>
            <p:nvPr/>
          </p:nvGrpSpPr>
          <p:grpSpPr>
            <a:xfrm>
              <a:off x="6503689" y="3569362"/>
              <a:ext cx="2165065" cy="2158360"/>
              <a:chOff x="7575757" y="3029030"/>
              <a:chExt cx="2165065" cy="2158360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8659281" y="302903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7575757" y="410739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660822" y="4107390"/>
                <a:ext cx="1080000" cy="10800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6503689" y="3569362"/>
              <a:ext cx="1080000" cy="10800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29" name="群組 28"/>
          <p:cNvGrpSpPr/>
          <p:nvPr/>
        </p:nvGrpSpPr>
        <p:grpSpPr>
          <a:xfrm>
            <a:off x="6415571" y="3838603"/>
            <a:ext cx="1004824" cy="847471"/>
            <a:chOff x="7825226" y="3828979"/>
            <a:chExt cx="1004824" cy="847471"/>
          </a:xfrm>
        </p:grpSpPr>
        <p:sp>
          <p:nvSpPr>
            <p:cNvPr id="30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35" name="直線接點 34"/>
          <p:cNvCxnSpPr/>
          <p:nvPr/>
        </p:nvCxnSpPr>
        <p:spPr>
          <a:xfrm>
            <a:off x="8572806" y="5145606"/>
            <a:ext cx="0" cy="756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ect 31"/>
          <p:cNvSpPr/>
          <p:nvPr/>
        </p:nvSpPr>
        <p:spPr>
          <a:xfrm>
            <a:off x="6422002" y="5751707"/>
            <a:ext cx="216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37" name="直線接點 36"/>
          <p:cNvCxnSpPr/>
          <p:nvPr/>
        </p:nvCxnSpPr>
        <p:spPr>
          <a:xfrm>
            <a:off x="6652478" y="41947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>
            <a:off x="7428484" y="4194735"/>
            <a:ext cx="0" cy="1548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6694295" y="550479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7709904" y="550444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320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1" name="object 31"/>
          <p:cNvSpPr/>
          <p:nvPr/>
        </p:nvSpPr>
        <p:spPr>
          <a:xfrm>
            <a:off x="8305800" y="3048000"/>
            <a:ext cx="1224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2" name="直線接點 41"/>
          <p:cNvCxnSpPr/>
          <p:nvPr/>
        </p:nvCxnSpPr>
        <p:spPr>
          <a:xfrm>
            <a:off x="9308492" y="3058527"/>
            <a:ext cx="0" cy="216000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bject 31"/>
          <p:cNvSpPr/>
          <p:nvPr/>
        </p:nvSpPr>
        <p:spPr>
          <a:xfrm>
            <a:off x="7400492" y="3838603"/>
            <a:ext cx="190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1"/>
          <p:cNvSpPr/>
          <p:nvPr/>
        </p:nvSpPr>
        <p:spPr>
          <a:xfrm>
            <a:off x="7400492" y="4676887"/>
            <a:ext cx="190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文字方塊 44"/>
          <p:cNvSpPr txBox="1"/>
          <p:nvPr/>
        </p:nvSpPr>
        <p:spPr>
          <a:xfrm rot="16200000">
            <a:off x="8864549" y="415860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  <p:sp>
        <p:nvSpPr>
          <p:cNvPr id="46" name="文字方塊 45"/>
          <p:cNvSpPr txBox="1"/>
          <p:nvPr/>
        </p:nvSpPr>
        <p:spPr>
          <a:xfrm rot="16200000">
            <a:off x="8845029" y="481955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>
                <a:solidFill>
                  <a:srgbClr val="7E7E7E"/>
                </a:solidFill>
                <a:latin typeface="Microsoft JhengHei"/>
                <a:cs typeface="Microsoft JhengHei"/>
              </a:rPr>
              <a:t>148</a:t>
            </a:r>
            <a:endParaRPr lang="zh-TW" altLang="en-US" sz="1200" b="1" dirty="0">
              <a:solidFill>
                <a:srgbClr val="7E7E7E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6530526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23613" y="725185"/>
            <a:ext cx="4096686" cy="3897615"/>
          </a:xfrm>
          <a:prstGeom prst="rect">
            <a:avLst/>
          </a:prstGeom>
        </p:spPr>
      </p:pic>
      <p:pic>
        <p:nvPicPr>
          <p:cNvPr id="1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51984" y="2749464"/>
            <a:ext cx="3425015" cy="3486236"/>
          </a:xfrm>
          <a:prstGeom prst="rect">
            <a:avLst/>
          </a:prstGeom>
        </p:spPr>
      </p:pic>
      <p:sp>
        <p:nvSpPr>
          <p:cNvPr id="16" name="object 6"/>
          <p:cNvSpPr/>
          <p:nvPr/>
        </p:nvSpPr>
        <p:spPr>
          <a:xfrm>
            <a:off x="4067985" y="1188589"/>
            <a:ext cx="4580715" cy="3974458"/>
          </a:xfrm>
          <a:custGeom>
            <a:avLst/>
            <a:gdLst/>
            <a:ahLst/>
            <a:cxnLst/>
            <a:rect l="l" t="t" r="r" b="b"/>
            <a:pathLst>
              <a:path w="5230495" h="5035550">
                <a:moveTo>
                  <a:pt x="0" y="5035296"/>
                </a:moveTo>
                <a:lnTo>
                  <a:pt x="1318260" y="5035296"/>
                </a:lnTo>
                <a:lnTo>
                  <a:pt x="1318260" y="2834640"/>
                </a:lnTo>
                <a:lnTo>
                  <a:pt x="0" y="2834640"/>
                </a:lnTo>
                <a:lnTo>
                  <a:pt x="0" y="5035296"/>
                </a:lnTo>
                <a:close/>
              </a:path>
              <a:path w="5230495" h="5035550">
                <a:moveTo>
                  <a:pt x="3852672" y="4270248"/>
                </a:moveTo>
                <a:lnTo>
                  <a:pt x="5230368" y="4270248"/>
                </a:lnTo>
                <a:lnTo>
                  <a:pt x="5230368" y="0"/>
                </a:lnTo>
                <a:lnTo>
                  <a:pt x="3852672" y="0"/>
                </a:lnTo>
                <a:lnTo>
                  <a:pt x="3852672" y="4270248"/>
                </a:lnTo>
                <a:close/>
              </a:path>
            </a:pathLst>
          </a:custGeom>
          <a:ln w="38100">
            <a:solidFill>
              <a:srgbClr val="FDA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7"/>
          <p:cNvSpPr txBox="1"/>
          <p:nvPr/>
        </p:nvSpPr>
        <p:spPr>
          <a:xfrm>
            <a:off x="1040758" y="3983450"/>
            <a:ext cx="15525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2060"/>
                </a:solidFill>
                <a:latin typeface="Microsoft JhengHei"/>
                <a:cs typeface="Microsoft JhengHei"/>
              </a:rPr>
              <a:t>包柱美化範例</a:t>
            </a:r>
            <a:endParaRPr sz="2000" dirty="0">
              <a:solidFill>
                <a:srgbClr val="002060"/>
              </a:solidFill>
              <a:latin typeface="Microsoft JhengHei"/>
              <a:cs typeface="Microsoft JhengHei"/>
            </a:endParaRPr>
          </a:p>
        </p:txBody>
      </p:sp>
      <p:sp>
        <p:nvSpPr>
          <p:cNvPr id="18" name="object 8"/>
          <p:cNvSpPr txBox="1"/>
          <p:nvPr/>
        </p:nvSpPr>
        <p:spPr>
          <a:xfrm>
            <a:off x="6935650" y="5163047"/>
            <a:ext cx="478447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2060"/>
                </a:solidFill>
                <a:latin typeface="Microsoft JhengHei"/>
                <a:cs typeface="Microsoft JhengHei"/>
              </a:rPr>
              <a:t>柱子</a:t>
            </a:r>
            <a:r>
              <a:rPr sz="1800" b="1" spc="-5" dirty="0">
                <a:solidFill>
                  <a:srgbClr val="002060"/>
                </a:solidFill>
                <a:latin typeface="Microsoft JhengHei"/>
                <a:cs typeface="Microsoft JhengHei"/>
              </a:rPr>
              <a:t>上</a:t>
            </a:r>
            <a:r>
              <a:rPr sz="1800" b="1" dirty="0">
                <a:solidFill>
                  <a:srgbClr val="002060"/>
                </a:solidFill>
                <a:latin typeface="Microsoft JhengHei"/>
                <a:cs typeface="Microsoft JhengHei"/>
              </a:rPr>
              <a:t>設備及門扇保持外露， 以線</a:t>
            </a:r>
            <a:r>
              <a:rPr sz="1800" b="1" spc="-5" dirty="0">
                <a:solidFill>
                  <a:srgbClr val="002060"/>
                </a:solidFill>
                <a:latin typeface="Microsoft JhengHei"/>
                <a:cs typeface="Microsoft JhengHei"/>
              </a:rPr>
              <a:t>簾</a:t>
            </a:r>
            <a:r>
              <a:rPr sz="1800" b="1" dirty="0">
                <a:solidFill>
                  <a:srgbClr val="002060"/>
                </a:solidFill>
                <a:latin typeface="Microsoft JhengHei"/>
                <a:cs typeface="Microsoft JhengHei"/>
              </a:rPr>
              <a:t>遮擋。</a:t>
            </a:r>
            <a:endParaRPr sz="1800" dirty="0">
              <a:solidFill>
                <a:srgbClr val="002060"/>
              </a:solidFill>
              <a:latin typeface="Microsoft JhengHei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932241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2819743" y="3304794"/>
            <a:ext cx="720090" cy="360045"/>
            <a:chOff x="2547366" y="3457194"/>
            <a:chExt cx="720090" cy="360045"/>
          </a:xfrm>
        </p:grpSpPr>
        <p:sp>
          <p:nvSpPr>
            <p:cNvPr id="5" name="object 5"/>
            <p:cNvSpPr/>
            <p:nvPr/>
          </p:nvSpPr>
          <p:spPr>
            <a:xfrm>
              <a:off x="2907030" y="3457194"/>
              <a:ext cx="0" cy="360045"/>
            </a:xfrm>
            <a:custGeom>
              <a:avLst/>
              <a:gdLst/>
              <a:ahLst/>
              <a:cxnLst/>
              <a:rect l="l" t="t" r="r" b="b"/>
              <a:pathLst>
                <a:path h="360045">
                  <a:moveTo>
                    <a:pt x="0" y="360044"/>
                  </a:moveTo>
                  <a:lnTo>
                    <a:pt x="0" y="0"/>
                  </a:lnTo>
                </a:path>
              </a:pathLst>
            </a:custGeom>
            <a:ln w="289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47366" y="3593592"/>
              <a:ext cx="720090" cy="86995"/>
            </a:xfrm>
            <a:custGeom>
              <a:avLst/>
              <a:gdLst/>
              <a:ahLst/>
              <a:cxnLst/>
              <a:rect l="l" t="t" r="r" b="b"/>
              <a:pathLst>
                <a:path w="720089" h="86995">
                  <a:moveTo>
                    <a:pt x="86867" y="0"/>
                  </a:moveTo>
                  <a:lnTo>
                    <a:pt x="0" y="43434"/>
                  </a:lnTo>
                  <a:lnTo>
                    <a:pt x="86867" y="86868"/>
                  </a:lnTo>
                  <a:lnTo>
                    <a:pt x="86867" y="57912"/>
                  </a:lnTo>
                  <a:lnTo>
                    <a:pt x="72389" y="57912"/>
                  </a:lnTo>
                  <a:lnTo>
                    <a:pt x="72389" y="28956"/>
                  </a:lnTo>
                  <a:lnTo>
                    <a:pt x="86867" y="28956"/>
                  </a:lnTo>
                  <a:lnTo>
                    <a:pt x="86867" y="0"/>
                  </a:lnTo>
                  <a:close/>
                </a:path>
                <a:path w="720089" h="86995">
                  <a:moveTo>
                    <a:pt x="86867" y="28956"/>
                  </a:moveTo>
                  <a:lnTo>
                    <a:pt x="72389" y="28956"/>
                  </a:lnTo>
                  <a:lnTo>
                    <a:pt x="72389" y="57912"/>
                  </a:lnTo>
                  <a:lnTo>
                    <a:pt x="86867" y="57912"/>
                  </a:lnTo>
                  <a:lnTo>
                    <a:pt x="86867" y="28956"/>
                  </a:lnTo>
                  <a:close/>
                </a:path>
                <a:path w="720089" h="86995">
                  <a:moveTo>
                    <a:pt x="719962" y="28956"/>
                  </a:moveTo>
                  <a:lnTo>
                    <a:pt x="86867" y="28956"/>
                  </a:lnTo>
                  <a:lnTo>
                    <a:pt x="86867" y="57912"/>
                  </a:lnTo>
                  <a:lnTo>
                    <a:pt x="719962" y="57912"/>
                  </a:lnTo>
                  <a:lnTo>
                    <a:pt x="719962" y="289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593556" y="3321557"/>
            <a:ext cx="2139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Microsoft JhengHei"/>
                <a:cs typeface="Microsoft JhengHei"/>
              </a:rPr>
              <a:t>N</a:t>
            </a:r>
            <a:endParaRPr sz="1800" dirty="0">
              <a:latin typeface="Microsoft JhengHei"/>
              <a:cs typeface="Microsoft JhengHei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2178506" y="2361565"/>
            <a:ext cx="1724025" cy="3520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200" b="1" dirty="0">
                <a:solidFill>
                  <a:srgbClr val="002060"/>
                </a:solidFill>
                <a:latin typeface="Microsoft JhengHei"/>
                <a:cs typeface="Microsoft JhengHei"/>
              </a:rPr>
              <a:t>卡柱攤位圖</a:t>
            </a:r>
            <a:endParaRPr sz="2200" dirty="0">
              <a:solidFill>
                <a:srgbClr val="002060"/>
              </a:solidFill>
              <a:latin typeface="Microsoft JhengHei"/>
              <a:cs typeface="Microsoft JhengHei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303" y="617255"/>
            <a:ext cx="5420297" cy="54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4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 txBox="1"/>
          <p:nvPr/>
        </p:nvSpPr>
        <p:spPr>
          <a:xfrm>
            <a:off x="1409063" y="1736180"/>
            <a:ext cx="323977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第1,3,5,</a:t>
            </a:r>
            <a:r>
              <a:rPr sz="1600" b="1" spc="-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7</a:t>
            </a: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行隔間牆北側圖(無火</a:t>
            </a:r>
            <a:r>
              <a:rPr sz="1600" b="1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警</a:t>
            </a: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盤)</a:t>
            </a:r>
            <a:endParaRPr sz="16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1" name="object 3"/>
          <p:cNvSpPr txBox="1"/>
          <p:nvPr/>
        </p:nvSpPr>
        <p:spPr>
          <a:xfrm>
            <a:off x="5443727" y="2108707"/>
            <a:ext cx="5887720" cy="1163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展場內</a:t>
            </a:r>
            <a:r>
              <a:rPr sz="1600" b="1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奇數行</a:t>
            </a: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柱子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>
              <a:spcBef>
                <a:spcPts val="80"/>
              </a:spcBef>
            </a:pPr>
            <a:endParaRPr sz="1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299085" indent="-287020">
              <a:buFont typeface="Wingdings"/>
              <a:buChar char=""/>
              <a:tabLst>
                <a:tab pos="299085" algn="l"/>
                <a:tab pos="299720" algn="l"/>
              </a:tabLst>
            </a:pP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柱子北側須預留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355600" marR="5080" indent="-342900">
              <a:spcBef>
                <a:spcPts val="5"/>
              </a:spcBef>
              <a:tabLst>
                <a:tab pos="354965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A.	高 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100</a:t>
            </a:r>
            <a:r>
              <a:rPr sz="1600" spc="-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</a:t>
            </a:r>
            <a:r>
              <a:rPr sz="1600" spc="-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公分之牆洞以外露設備。設備含</a:t>
            </a:r>
            <a:r>
              <a:rPr sz="1600" spc="4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(1)滅火 器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</a:t>
            </a:r>
            <a:r>
              <a:rPr sz="1600" spc="39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(2)灑水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開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關4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(3)排煙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機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開關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39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(4)接地盤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座。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5443727" y="3572002"/>
            <a:ext cx="5824855" cy="1163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52400" indent="-342900">
              <a:spcBef>
                <a:spcPts val="95"/>
              </a:spcBef>
              <a:buFontTx/>
              <a:buAutoNum type="alphaUcPeriod" startAt="2"/>
              <a:tabLst>
                <a:tab pos="354965" algn="l"/>
                <a:tab pos="355600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高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22</a:t>
            </a:r>
            <a:r>
              <a:rPr sz="1600" spc="-2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</a:t>
            </a:r>
            <a:r>
              <a:rPr sz="1600" spc="-2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公分之牆洞以外露設備。設備含</a:t>
            </a:r>
            <a:r>
              <a:rPr sz="1600" spc="4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壓縮空 氣管控制閥箱</a:t>
            </a:r>
            <a:r>
              <a:rPr sz="1600" spc="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座。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>
              <a:spcBef>
                <a:spcPts val="85"/>
              </a:spcBef>
              <a:buFont typeface="Microsoft JhengHei"/>
              <a:buAutoNum type="alphaUcPeriod" startAt="2"/>
            </a:pPr>
            <a:endParaRPr sz="1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355600" marR="5080" indent="-342900">
              <a:buFontTx/>
              <a:buAutoNum type="alphaUcPeriod" startAt="2"/>
              <a:tabLst>
                <a:tab pos="354965" algn="l"/>
                <a:tab pos="355600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另有高</a:t>
            </a:r>
            <a:r>
              <a:rPr sz="1600" spc="-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200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70</a:t>
            </a:r>
            <a:r>
              <a:rPr sz="1600" spc="-2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公分門扇一樘，可直接保持外露或自 行設置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暗門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可供原該扇門開啟</a:t>
            </a:r>
            <a:r>
              <a:rPr sz="1600" spc="3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。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pic>
        <p:nvPicPr>
          <p:cNvPr id="13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54529" y="2173454"/>
            <a:ext cx="3194304" cy="3960876"/>
          </a:xfrm>
          <a:prstGeom prst="rect">
            <a:avLst/>
          </a:prstGeom>
        </p:spPr>
      </p:pic>
      <p:sp>
        <p:nvSpPr>
          <p:cNvPr id="14" name="object 6"/>
          <p:cNvSpPr txBox="1"/>
          <p:nvPr/>
        </p:nvSpPr>
        <p:spPr>
          <a:xfrm>
            <a:off x="2369691" y="3268449"/>
            <a:ext cx="1270000" cy="1105431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endParaRPr sz="24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>
              <a:spcBef>
                <a:spcPts val="50"/>
              </a:spcBef>
            </a:pPr>
            <a:endParaRPr sz="23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algn="ctr">
              <a:spcBef>
                <a:spcPts val="5"/>
              </a:spcBef>
            </a:pPr>
            <a:r>
              <a:rPr sz="24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</a:t>
            </a:r>
            <a:endParaRPr sz="24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5" name="object 7"/>
          <p:cNvSpPr txBox="1"/>
          <p:nvPr/>
        </p:nvSpPr>
        <p:spPr>
          <a:xfrm>
            <a:off x="2369691" y="5466056"/>
            <a:ext cx="1270000" cy="302260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265"/>
              </a:lnSpc>
            </a:pPr>
            <a:r>
              <a:rPr sz="20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B</a:t>
            </a:r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6" name="object 8"/>
          <p:cNvSpPr txBox="1"/>
          <p:nvPr/>
        </p:nvSpPr>
        <p:spPr>
          <a:xfrm>
            <a:off x="3727575" y="3266924"/>
            <a:ext cx="772795" cy="1436291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algn="ctr">
              <a:spcBef>
                <a:spcPts val="1610"/>
              </a:spcBef>
            </a:pPr>
            <a:r>
              <a:rPr sz="20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C</a:t>
            </a:r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7" name="object 9"/>
          <p:cNvSpPr txBox="1">
            <a:spLocks/>
          </p:cNvSpPr>
          <p:nvPr/>
        </p:nvSpPr>
        <p:spPr>
          <a:xfrm>
            <a:off x="1334261" y="1303527"/>
            <a:ext cx="36614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展場結構柱隔間牆北側</a:t>
            </a:r>
            <a:r>
              <a:rPr kumimoji="0" lang="zh-TW" altLang="en-US" sz="2000" b="1" i="0" u="none" strike="noStrike" kern="0" cap="none" spc="-1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示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意圖</a:t>
            </a:r>
            <a:r>
              <a:rPr kumimoji="0" lang="en-US" altLang="zh-TW" sz="2000" b="1" i="0" u="none" strike="noStrike" kern="0" cap="none" spc="-1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(2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0" lang="en-US" altLang="zh-TW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977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5422646" y="2058416"/>
            <a:ext cx="5887720" cy="1163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展場內</a:t>
            </a:r>
            <a:r>
              <a:rPr sz="1600" b="1" u="sng" spc="-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偶數行</a:t>
            </a: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柱子</a:t>
            </a:r>
            <a:endParaRPr sz="16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>
              <a:spcBef>
                <a:spcPts val="80"/>
              </a:spcBef>
            </a:pPr>
            <a:endParaRPr sz="10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299085" indent="-287020">
              <a:spcBef>
                <a:spcPts val="5"/>
              </a:spcBef>
              <a:buFont typeface="Wingdings"/>
              <a:buChar char=""/>
              <a:tabLst>
                <a:tab pos="299085" algn="l"/>
                <a:tab pos="299720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柱子北側須預留</a:t>
            </a:r>
            <a:endParaRPr sz="16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355600" marR="5080" indent="-342900">
              <a:tabLst>
                <a:tab pos="354965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A.	高 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100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</a:t>
            </a:r>
            <a:r>
              <a:rPr sz="1600" spc="-2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公分之牆洞以外露設備。設備含</a:t>
            </a:r>
            <a:r>
              <a:rPr sz="1600" spc="5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(1)滅火 器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(2)灑水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開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關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4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(3)排煙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機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開關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39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只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;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(4)接地盤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座。</a:t>
            </a:r>
            <a:endParaRPr sz="16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22646" y="3521711"/>
            <a:ext cx="5825490" cy="11637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spcBef>
                <a:spcPts val="95"/>
              </a:spcBef>
              <a:buFontTx/>
              <a:buAutoNum type="alphaUcPeriod" startAt="2"/>
              <a:tabLst>
                <a:tab pos="354965" algn="l"/>
                <a:tab pos="355600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高 22</a:t>
            </a:r>
            <a:r>
              <a:rPr sz="1600" spc="-1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</a:t>
            </a:r>
            <a:r>
              <a:rPr sz="1600" spc="-2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公分之牆洞以外露設備。設備含</a:t>
            </a:r>
            <a:r>
              <a:rPr sz="1600" spc="4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(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壓縮空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355600"/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氣管控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制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閥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箱</a:t>
            </a:r>
            <a:r>
              <a:rPr sz="1600" spc="-2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spc="-3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座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。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>
              <a:spcBef>
                <a:spcPts val="85"/>
              </a:spcBef>
            </a:pPr>
            <a:endParaRPr sz="1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355600" marR="5080" indent="-342900">
              <a:buFontTx/>
              <a:buAutoNum type="alphaUcPeriod" startAt="3"/>
              <a:tabLst>
                <a:tab pos="354965" algn="l"/>
                <a:tab pos="355600" algn="l"/>
              </a:tabLst>
            </a:pP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另有高</a:t>
            </a:r>
            <a:r>
              <a:rPr sz="1600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200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公分、寬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70</a:t>
            </a:r>
            <a:r>
              <a:rPr sz="1600" spc="-2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公分門扇一樘，可直接保持外露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或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自 行設置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</a:t>
            </a:r>
            <a:r>
              <a:rPr sz="1600" spc="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暗門</a:t>
            </a:r>
            <a:r>
              <a:rPr sz="16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可供原該扇門開啟</a:t>
            </a:r>
            <a:r>
              <a:rPr sz="1600" spc="3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。</a:t>
            </a:r>
            <a:endParaRPr sz="16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0" name="object 2"/>
          <p:cNvSpPr txBox="1">
            <a:spLocks/>
          </p:cNvSpPr>
          <p:nvPr/>
        </p:nvSpPr>
        <p:spPr>
          <a:xfrm>
            <a:off x="1190940" y="1228405"/>
            <a:ext cx="36614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展場結構柱隔間牆北側</a:t>
            </a:r>
            <a:r>
              <a:rPr kumimoji="0" lang="zh-TW" altLang="en-US" sz="2000" b="1" i="0" u="none" strike="noStrike" kern="0" cap="none" spc="-1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示</a:t>
            </a: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意圖</a:t>
            </a:r>
            <a:r>
              <a:rPr kumimoji="0" lang="en-US" altLang="zh-TW" sz="2000" b="1" i="0" u="none" strike="noStrike" kern="0" cap="none" spc="-1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(1</a:t>
            </a:r>
            <a:r>
              <a:rPr kumimoji="0" lang="en-US" altLang="zh-TW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0" lang="en-US" altLang="zh-TW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object 3"/>
          <p:cNvSpPr txBox="1"/>
          <p:nvPr/>
        </p:nvSpPr>
        <p:spPr>
          <a:xfrm>
            <a:off x="1473007" y="1679626"/>
            <a:ext cx="306641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第2,4,</a:t>
            </a:r>
            <a:r>
              <a:rPr sz="1600" b="1" spc="-1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</a:t>
            </a:r>
            <a:r>
              <a:rPr sz="1600" b="1" spc="-5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行隔間牆北側圖(設火警盤)</a:t>
            </a:r>
            <a:endParaRPr sz="16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pic>
        <p:nvPicPr>
          <p:cNvPr id="12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9063" y="2058416"/>
            <a:ext cx="3194304" cy="3960876"/>
          </a:xfrm>
          <a:prstGeom prst="rect">
            <a:avLst/>
          </a:prstGeom>
        </p:spPr>
      </p:pic>
      <p:sp>
        <p:nvSpPr>
          <p:cNvPr id="13" name="object 7"/>
          <p:cNvSpPr txBox="1"/>
          <p:nvPr/>
        </p:nvSpPr>
        <p:spPr>
          <a:xfrm>
            <a:off x="2345561" y="3164078"/>
            <a:ext cx="1270000" cy="1105431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endParaRPr sz="24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>
              <a:spcBef>
                <a:spcPts val="50"/>
              </a:spcBef>
            </a:pPr>
            <a:endParaRPr sz="23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algn="ctr">
              <a:spcBef>
                <a:spcPts val="5"/>
              </a:spcBef>
            </a:pPr>
            <a:r>
              <a:rPr sz="24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A</a:t>
            </a:r>
            <a:endParaRPr sz="24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4" name="object 8"/>
          <p:cNvSpPr txBox="1"/>
          <p:nvPr/>
        </p:nvSpPr>
        <p:spPr>
          <a:xfrm>
            <a:off x="2345561" y="5361685"/>
            <a:ext cx="1270000" cy="302260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265"/>
              </a:lnSpc>
            </a:pPr>
            <a:r>
              <a:rPr sz="20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B</a:t>
            </a:r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  <p:sp>
        <p:nvSpPr>
          <p:cNvPr id="15" name="object 9"/>
          <p:cNvSpPr txBox="1"/>
          <p:nvPr/>
        </p:nvSpPr>
        <p:spPr>
          <a:xfrm>
            <a:off x="3703445" y="3162553"/>
            <a:ext cx="772795" cy="1436291"/>
          </a:xfrm>
          <a:prstGeom prst="rect">
            <a:avLst/>
          </a:prstGeom>
          <a:ln w="38100">
            <a:solidFill>
              <a:srgbClr val="FDA9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algn="ctr">
              <a:spcBef>
                <a:spcPts val="1610"/>
              </a:spcBef>
            </a:pPr>
            <a:r>
              <a:rPr sz="2000" b="1" dirty="0">
                <a:solidFill>
                  <a:srgbClr val="FDA9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/>
              </a:rPr>
              <a:t>C</a:t>
            </a:r>
            <a:endParaRPr sz="20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789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/>
          </p:cNvSpPr>
          <p:nvPr/>
        </p:nvSpPr>
        <p:spPr>
          <a:xfrm>
            <a:off x="1310513" y="1367027"/>
            <a:ext cx="104521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包柱圖例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2700" y="1839976"/>
            <a:ext cx="5891784" cy="4139184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7565897" y="2101850"/>
            <a:ext cx="2174240" cy="2890520"/>
            <a:chOff x="7578597" y="2432050"/>
            <a:chExt cx="2174240" cy="2890520"/>
          </a:xfrm>
        </p:grpSpPr>
        <p:sp>
          <p:nvSpPr>
            <p:cNvPr id="5" name="object 5"/>
            <p:cNvSpPr/>
            <p:nvPr/>
          </p:nvSpPr>
          <p:spPr>
            <a:xfrm>
              <a:off x="7584947" y="2438400"/>
              <a:ext cx="2161540" cy="2161540"/>
            </a:xfrm>
            <a:custGeom>
              <a:avLst/>
              <a:gdLst/>
              <a:ahLst/>
              <a:cxnLst/>
              <a:rect l="l" t="t" r="r" b="b"/>
              <a:pathLst>
                <a:path w="2161540" h="2161540">
                  <a:moveTo>
                    <a:pt x="0" y="1080515"/>
                  </a:moveTo>
                  <a:lnTo>
                    <a:pt x="1080516" y="1080515"/>
                  </a:lnTo>
                  <a:lnTo>
                    <a:pt x="1080516" y="0"/>
                  </a:lnTo>
                  <a:lnTo>
                    <a:pt x="0" y="0"/>
                  </a:lnTo>
                  <a:lnTo>
                    <a:pt x="0" y="1080515"/>
                  </a:lnTo>
                  <a:close/>
                </a:path>
                <a:path w="2161540" h="2161540">
                  <a:moveTo>
                    <a:pt x="1080516" y="1080515"/>
                  </a:moveTo>
                  <a:lnTo>
                    <a:pt x="2161032" y="1080515"/>
                  </a:lnTo>
                  <a:lnTo>
                    <a:pt x="2161032" y="0"/>
                  </a:lnTo>
                  <a:lnTo>
                    <a:pt x="1080516" y="0"/>
                  </a:lnTo>
                  <a:lnTo>
                    <a:pt x="1080516" y="1080515"/>
                  </a:lnTo>
                  <a:close/>
                </a:path>
                <a:path w="2161540" h="2161540">
                  <a:moveTo>
                    <a:pt x="0" y="2161032"/>
                  </a:moveTo>
                  <a:lnTo>
                    <a:pt x="1080516" y="2161032"/>
                  </a:lnTo>
                  <a:lnTo>
                    <a:pt x="1080516" y="1080515"/>
                  </a:lnTo>
                  <a:lnTo>
                    <a:pt x="0" y="1080515"/>
                  </a:lnTo>
                  <a:lnTo>
                    <a:pt x="0" y="2161032"/>
                  </a:lnTo>
                  <a:close/>
                </a:path>
                <a:path w="2161540" h="2161540">
                  <a:moveTo>
                    <a:pt x="1080516" y="2161032"/>
                  </a:moveTo>
                  <a:lnTo>
                    <a:pt x="2161032" y="2161032"/>
                  </a:lnTo>
                  <a:lnTo>
                    <a:pt x="2161032" y="1080515"/>
                  </a:lnTo>
                  <a:lnTo>
                    <a:pt x="1080516" y="1080515"/>
                  </a:lnTo>
                  <a:lnTo>
                    <a:pt x="1080516" y="2161032"/>
                  </a:lnTo>
                  <a:close/>
                </a:path>
              </a:pathLst>
            </a:custGeom>
            <a:ln w="12192">
              <a:solidFill>
                <a:srgbClr val="1B506F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object 6"/>
            <p:cNvSpPr/>
            <p:nvPr/>
          </p:nvSpPr>
          <p:spPr>
            <a:xfrm>
              <a:off x="8863583" y="3182112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8863583" y="3182112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object 8"/>
            <p:cNvSpPr/>
            <p:nvPr/>
          </p:nvSpPr>
          <p:spPr>
            <a:xfrm>
              <a:off x="8871203" y="3186683"/>
              <a:ext cx="472440" cy="556260"/>
            </a:xfrm>
            <a:custGeom>
              <a:avLst/>
              <a:gdLst/>
              <a:ahLst/>
              <a:cxnLst/>
              <a:rect l="l" t="t" r="r" b="b"/>
              <a:pathLst>
                <a:path w="472440" h="556260">
                  <a:moveTo>
                    <a:pt x="472440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2440" y="556259"/>
                  </a:lnTo>
                  <a:lnTo>
                    <a:pt x="4724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" name="object 9"/>
            <p:cNvSpPr/>
            <p:nvPr/>
          </p:nvSpPr>
          <p:spPr>
            <a:xfrm>
              <a:off x="8971788" y="3325367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91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18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7584947" y="4599432"/>
              <a:ext cx="2161540" cy="720090"/>
            </a:xfrm>
            <a:custGeom>
              <a:avLst/>
              <a:gdLst/>
              <a:ahLst/>
              <a:cxnLst/>
              <a:rect l="l" t="t" r="r" b="b"/>
              <a:pathLst>
                <a:path w="2161540" h="720089">
                  <a:moveTo>
                    <a:pt x="1283207" y="6096"/>
                  </a:moveTo>
                  <a:lnTo>
                    <a:pt x="1283207" y="366141"/>
                  </a:lnTo>
                </a:path>
                <a:path w="2161540" h="720089">
                  <a:moveTo>
                    <a:pt x="2052827" y="6096"/>
                  </a:moveTo>
                  <a:lnTo>
                    <a:pt x="2052827" y="366141"/>
                  </a:lnTo>
                </a:path>
                <a:path w="2161540" h="720089">
                  <a:moveTo>
                    <a:pt x="2161031" y="0"/>
                  </a:moveTo>
                  <a:lnTo>
                    <a:pt x="2161031" y="719963"/>
                  </a:lnTo>
                </a:path>
                <a:path w="2161540" h="720089">
                  <a:moveTo>
                    <a:pt x="1082040" y="0"/>
                  </a:moveTo>
                  <a:lnTo>
                    <a:pt x="1082040" y="360045"/>
                  </a:lnTo>
                </a:path>
                <a:path w="2161540" h="720089">
                  <a:moveTo>
                    <a:pt x="0" y="0"/>
                  </a:moveTo>
                  <a:lnTo>
                    <a:pt x="0" y="719963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562342" y="1764157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1B506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攤位卡柱位置示意</a:t>
            </a:r>
            <a:endParaRPr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75295" y="4462271"/>
            <a:ext cx="204723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3225">
              <a:spcBef>
                <a:spcPts val="100"/>
              </a:spcBef>
              <a:tabLst>
                <a:tab pos="1527810" algn="l"/>
              </a:tabLst>
            </a:pPr>
            <a:r>
              <a:rPr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300	</a:t>
            </a: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72247" y="4634991"/>
            <a:ext cx="2161540" cy="366767"/>
          </a:xfrm>
          <a:prstGeom prst="rect">
            <a:avLst/>
          </a:prstGeom>
          <a:ln w="6096">
            <a:solidFill>
              <a:srgbClr val="7E7E7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endParaRPr sz="13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 marL="3175" algn="ctr">
              <a:lnSpc>
                <a:spcPts val="1290"/>
              </a:lnSpc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666480" y="4088257"/>
            <a:ext cx="1955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55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551034" y="4088892"/>
            <a:ext cx="1955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spcBef>
                <a:spcPts val="10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9730105" y="2105025"/>
            <a:ext cx="1090930" cy="2172970"/>
            <a:chOff x="9742805" y="2435225"/>
            <a:chExt cx="1090930" cy="2172970"/>
          </a:xfrm>
        </p:grpSpPr>
        <p:sp>
          <p:nvSpPr>
            <p:cNvPr id="17" name="object 17"/>
            <p:cNvSpPr/>
            <p:nvPr/>
          </p:nvSpPr>
          <p:spPr>
            <a:xfrm>
              <a:off x="9745980" y="2438400"/>
              <a:ext cx="1084580" cy="2161540"/>
            </a:xfrm>
            <a:custGeom>
              <a:avLst/>
              <a:gdLst/>
              <a:ahLst/>
              <a:cxnLst/>
              <a:rect l="l" t="t" r="r" b="b"/>
              <a:pathLst>
                <a:path w="1084579" h="2161540">
                  <a:moveTo>
                    <a:pt x="360045" y="743712"/>
                  </a:moveTo>
                  <a:lnTo>
                    <a:pt x="0" y="743712"/>
                  </a:lnTo>
                </a:path>
                <a:path w="1084579" h="2161540">
                  <a:moveTo>
                    <a:pt x="360045" y="1589532"/>
                  </a:moveTo>
                  <a:lnTo>
                    <a:pt x="0" y="1589532"/>
                  </a:lnTo>
                </a:path>
                <a:path w="1084579" h="2161540">
                  <a:moveTo>
                    <a:pt x="1084579" y="2161032"/>
                  </a:moveTo>
                  <a:lnTo>
                    <a:pt x="4572" y="2161032"/>
                  </a:lnTo>
                </a:path>
                <a:path w="1084579" h="2161540">
                  <a:moveTo>
                    <a:pt x="1084579" y="0"/>
                  </a:moveTo>
                  <a:lnTo>
                    <a:pt x="4572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10113264" y="2439924"/>
              <a:ext cx="358140" cy="2165350"/>
            </a:xfrm>
            <a:custGeom>
              <a:avLst/>
              <a:gdLst/>
              <a:ahLst/>
              <a:cxnLst/>
              <a:rect l="l" t="t" r="r" b="b"/>
              <a:pathLst>
                <a:path w="358140" h="2165350">
                  <a:moveTo>
                    <a:pt x="0" y="2160016"/>
                  </a:moveTo>
                  <a:lnTo>
                    <a:pt x="0" y="0"/>
                  </a:lnTo>
                </a:path>
                <a:path w="358140" h="2165350">
                  <a:moveTo>
                    <a:pt x="358139" y="2165096"/>
                  </a:moveTo>
                  <a:lnTo>
                    <a:pt x="358139" y="1085088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9904372" y="3131565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0095865" y="2100452"/>
            <a:ext cx="724535" cy="2166620"/>
            <a:chOff x="10108565" y="2430652"/>
            <a:chExt cx="724535" cy="2166620"/>
          </a:xfrm>
        </p:grpSpPr>
        <p:sp>
          <p:nvSpPr>
            <p:cNvPr id="21" name="object 21"/>
            <p:cNvSpPr/>
            <p:nvPr/>
          </p:nvSpPr>
          <p:spPr>
            <a:xfrm>
              <a:off x="10111740" y="3518916"/>
              <a:ext cx="360045" cy="0"/>
            </a:xfrm>
            <a:custGeom>
              <a:avLst/>
              <a:gdLst/>
              <a:ahLst/>
              <a:cxnLst/>
              <a:rect l="l" t="t" r="r" b="b"/>
              <a:pathLst>
                <a:path w="360045">
                  <a:moveTo>
                    <a:pt x="360044" y="0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10829544" y="2433827"/>
              <a:ext cx="0" cy="2160270"/>
            </a:xfrm>
            <a:custGeom>
              <a:avLst/>
              <a:gdLst/>
              <a:ahLst/>
              <a:cxnLst/>
              <a:rect l="l" t="t" r="r" b="b"/>
              <a:pathLst>
                <a:path h="2160270">
                  <a:moveTo>
                    <a:pt x="0" y="2160016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9904372" y="2319273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904372" y="3580510"/>
            <a:ext cx="733534" cy="56515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  <a:p>
            <a:pPr marL="277495">
              <a:spcBef>
                <a:spcPts val="138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300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620397" y="3037966"/>
            <a:ext cx="228600" cy="29972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spcBef>
                <a:spcPts val="190"/>
              </a:spcBef>
            </a:pPr>
            <a:r>
              <a:rPr sz="1200" b="1" spc="5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sz="120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9210674" y="5498718"/>
            <a:ext cx="720090" cy="360045"/>
            <a:chOff x="9030461" y="5542026"/>
            <a:chExt cx="720090" cy="360045"/>
          </a:xfrm>
        </p:grpSpPr>
        <p:sp>
          <p:nvSpPr>
            <p:cNvPr id="27" name="object 27"/>
            <p:cNvSpPr/>
            <p:nvPr/>
          </p:nvSpPr>
          <p:spPr>
            <a:xfrm>
              <a:off x="9390125" y="5542026"/>
              <a:ext cx="0" cy="360045"/>
            </a:xfrm>
            <a:custGeom>
              <a:avLst/>
              <a:gdLst/>
              <a:ahLst/>
              <a:cxnLst/>
              <a:rect l="l" t="t" r="r" b="b"/>
              <a:pathLst>
                <a:path h="360045">
                  <a:moveTo>
                    <a:pt x="0" y="359994"/>
                  </a:moveTo>
                  <a:lnTo>
                    <a:pt x="0" y="0"/>
                  </a:lnTo>
                </a:path>
              </a:pathLst>
            </a:custGeom>
            <a:ln w="2895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9030461" y="5678424"/>
              <a:ext cx="720090" cy="86995"/>
            </a:xfrm>
            <a:custGeom>
              <a:avLst/>
              <a:gdLst/>
              <a:ahLst/>
              <a:cxnLst/>
              <a:rect l="l" t="t" r="r" b="b"/>
              <a:pathLst>
                <a:path w="720090" h="86995">
                  <a:moveTo>
                    <a:pt x="86868" y="0"/>
                  </a:moveTo>
                  <a:lnTo>
                    <a:pt x="0" y="43434"/>
                  </a:lnTo>
                  <a:lnTo>
                    <a:pt x="86868" y="86867"/>
                  </a:lnTo>
                  <a:lnTo>
                    <a:pt x="86868" y="57912"/>
                  </a:lnTo>
                  <a:lnTo>
                    <a:pt x="72390" y="57912"/>
                  </a:lnTo>
                  <a:lnTo>
                    <a:pt x="72390" y="28956"/>
                  </a:lnTo>
                  <a:lnTo>
                    <a:pt x="86868" y="28956"/>
                  </a:lnTo>
                  <a:lnTo>
                    <a:pt x="86868" y="0"/>
                  </a:lnTo>
                  <a:close/>
                </a:path>
                <a:path w="720090" h="86995">
                  <a:moveTo>
                    <a:pt x="86868" y="28956"/>
                  </a:moveTo>
                  <a:lnTo>
                    <a:pt x="72390" y="28956"/>
                  </a:lnTo>
                  <a:lnTo>
                    <a:pt x="72390" y="57912"/>
                  </a:lnTo>
                  <a:lnTo>
                    <a:pt x="86868" y="57912"/>
                  </a:lnTo>
                  <a:lnTo>
                    <a:pt x="86868" y="28956"/>
                  </a:lnTo>
                  <a:close/>
                </a:path>
                <a:path w="720090" h="86995">
                  <a:moveTo>
                    <a:pt x="719963" y="28956"/>
                  </a:moveTo>
                  <a:lnTo>
                    <a:pt x="86868" y="28956"/>
                  </a:lnTo>
                  <a:lnTo>
                    <a:pt x="86868" y="57912"/>
                  </a:lnTo>
                  <a:lnTo>
                    <a:pt x="719963" y="57912"/>
                  </a:lnTo>
                  <a:lnTo>
                    <a:pt x="719963" y="289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8985122" y="5515126"/>
            <a:ext cx="2139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N</a:t>
            </a:r>
            <a:endParaRPr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8623807" y="3022600"/>
            <a:ext cx="228600" cy="570230"/>
            <a:chOff x="8636507" y="3352800"/>
            <a:chExt cx="228600" cy="570230"/>
          </a:xfrm>
        </p:grpSpPr>
        <p:pic>
          <p:nvPicPr>
            <p:cNvPr id="31" name="object 3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36507" y="3352800"/>
              <a:ext cx="228600" cy="22860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36507" y="3694175"/>
              <a:ext cx="228600" cy="228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740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圖片 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50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No.23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(6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1" name="群組 50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52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54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55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3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56" name="群組 55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57" name="群組 56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58" name="群組 57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59" name="群組 58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66" name="群組 65"/>
          <p:cNvGrpSpPr/>
          <p:nvPr/>
        </p:nvGrpSpPr>
        <p:grpSpPr>
          <a:xfrm>
            <a:off x="7837143" y="3836002"/>
            <a:ext cx="1004824" cy="847471"/>
            <a:chOff x="7825226" y="3828979"/>
            <a:chExt cx="1004824" cy="847471"/>
          </a:xfrm>
        </p:grpSpPr>
        <p:sp>
          <p:nvSpPr>
            <p:cNvPr id="67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8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9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0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71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sp>
        <p:nvSpPr>
          <p:cNvPr id="72" name="object 26"/>
          <p:cNvSpPr txBox="1"/>
          <p:nvPr/>
        </p:nvSpPr>
        <p:spPr>
          <a:xfrm>
            <a:off x="8174285" y="5465087"/>
            <a:ext cx="964806" cy="2018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0" algn="ctr">
              <a:spcBef>
                <a:spcPts val="100"/>
              </a:spcBef>
              <a:tabLst>
                <a:tab pos="1554480" algn="l"/>
                <a:tab pos="2524760" algn="l"/>
              </a:tabLst>
            </a:pPr>
            <a:r>
              <a:rPr lang="en-US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</a:t>
            </a:r>
            <a:endParaRPr sz="1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73" name="直線接點 72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4" name="直線接點 73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75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6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7" name="文字方塊 76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78" name="直線接點 77"/>
          <p:cNvCxnSpPr/>
          <p:nvPr/>
        </p:nvCxnSpPr>
        <p:spPr>
          <a:xfrm>
            <a:off x="8058734" y="4460683"/>
            <a:ext cx="0" cy="122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9" name="直線接點 78"/>
          <p:cNvCxnSpPr/>
          <p:nvPr/>
        </p:nvCxnSpPr>
        <p:spPr>
          <a:xfrm>
            <a:off x="8839655" y="4459700"/>
            <a:ext cx="0" cy="122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80" name="文字方塊 79"/>
          <p:cNvSpPr txBox="1"/>
          <p:nvPr/>
        </p:nvSpPr>
        <p:spPr>
          <a:xfrm>
            <a:off x="6568514" y="54444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655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8099529" y="5432077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82" name="直線接點 81"/>
          <p:cNvCxnSpPr/>
          <p:nvPr/>
        </p:nvCxnSpPr>
        <p:spPr>
          <a:xfrm>
            <a:off x="8681779" y="3090717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83" name="文字方塊 82"/>
          <p:cNvSpPr txBox="1"/>
          <p:nvPr/>
        </p:nvSpPr>
        <p:spPr>
          <a:xfrm rot="16200000">
            <a:off x="9130602" y="398910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84" name="直線接點 83"/>
          <p:cNvCxnSpPr/>
          <p:nvPr/>
        </p:nvCxnSpPr>
        <p:spPr>
          <a:xfrm rot="5400000">
            <a:off x="9160179" y="4878080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85" name="直線接點 84"/>
          <p:cNvCxnSpPr/>
          <p:nvPr/>
        </p:nvCxnSpPr>
        <p:spPr>
          <a:xfrm rot="5400000">
            <a:off x="9178739" y="2730717"/>
            <a:ext cx="0" cy="72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86" name="直線接點 85"/>
          <p:cNvCxnSpPr/>
          <p:nvPr/>
        </p:nvCxnSpPr>
        <p:spPr>
          <a:xfrm>
            <a:off x="9532779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87" name="直線接點 86"/>
          <p:cNvCxnSpPr/>
          <p:nvPr/>
        </p:nvCxnSpPr>
        <p:spPr>
          <a:xfrm>
            <a:off x="9344520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88" name="文字方塊 87"/>
          <p:cNvSpPr txBox="1"/>
          <p:nvPr/>
        </p:nvSpPr>
        <p:spPr>
          <a:xfrm rot="16200000">
            <a:off x="8926663" y="334723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89" name="直線接點 88"/>
          <p:cNvCxnSpPr/>
          <p:nvPr/>
        </p:nvCxnSpPr>
        <p:spPr>
          <a:xfrm rot="5400000">
            <a:off x="9074520" y="3565917"/>
            <a:ext cx="0" cy="54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90" name="直線接點 89"/>
          <p:cNvCxnSpPr/>
          <p:nvPr/>
        </p:nvCxnSpPr>
        <p:spPr>
          <a:xfrm rot="5400000">
            <a:off x="9074520" y="4411821"/>
            <a:ext cx="0" cy="54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91" name="文字方塊 90"/>
          <p:cNvSpPr txBox="1"/>
          <p:nvPr/>
        </p:nvSpPr>
        <p:spPr>
          <a:xfrm rot="16200000">
            <a:off x="8923683" y="48265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92" name="文字方塊 91"/>
          <p:cNvSpPr txBox="1"/>
          <p:nvPr/>
        </p:nvSpPr>
        <p:spPr>
          <a:xfrm rot="16200000">
            <a:off x="8927414" y="4091452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grpSp>
        <p:nvGrpSpPr>
          <p:cNvPr id="93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94" name="object 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95" name="object 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97" name="object 36"/>
          <p:cNvSpPr/>
          <p:nvPr/>
        </p:nvSpPr>
        <p:spPr>
          <a:xfrm>
            <a:off x="4144507" y="5106686"/>
            <a:ext cx="35052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8088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圖片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2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437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6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7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5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cxnSp>
        <p:nvCxnSpPr>
          <p:cNvPr id="8" name="直線接點 7"/>
          <p:cNvCxnSpPr/>
          <p:nvPr/>
        </p:nvCxnSpPr>
        <p:spPr>
          <a:xfrm>
            <a:off x="12179200" y="3112877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grpSp>
        <p:nvGrpSpPr>
          <p:cNvPr id="9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10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11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13" name="object 36"/>
          <p:cNvSpPr/>
          <p:nvPr/>
        </p:nvSpPr>
        <p:spPr>
          <a:xfrm>
            <a:off x="4159168" y="4572000"/>
            <a:ext cx="35052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5721613" y="3091700"/>
            <a:ext cx="3233540" cy="2160000"/>
            <a:chOff x="5498034" y="3091700"/>
            <a:chExt cx="3233540" cy="2160000"/>
          </a:xfrm>
        </p:grpSpPr>
        <p:grpSp>
          <p:nvGrpSpPr>
            <p:cNvPr id="15" name="群組 14"/>
            <p:cNvGrpSpPr/>
            <p:nvPr/>
          </p:nvGrpSpPr>
          <p:grpSpPr>
            <a:xfrm>
              <a:off x="5498034" y="3091700"/>
              <a:ext cx="1080000" cy="2160000"/>
              <a:chOff x="6781800" y="2514600"/>
              <a:chExt cx="1080000" cy="216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6574804" y="3091700"/>
              <a:ext cx="1080000" cy="2160000"/>
              <a:chOff x="6781800" y="2514600"/>
              <a:chExt cx="1080000" cy="216000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grpSp>
          <p:nvGrpSpPr>
            <p:cNvPr id="17" name="群組 16"/>
            <p:cNvGrpSpPr/>
            <p:nvPr/>
          </p:nvGrpSpPr>
          <p:grpSpPr>
            <a:xfrm>
              <a:off x="7651574" y="3091700"/>
              <a:ext cx="1080000" cy="2160000"/>
              <a:chOff x="6781800" y="2514600"/>
              <a:chExt cx="1080000" cy="216000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781800" y="251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6781800" y="3594600"/>
                <a:ext cx="1080000" cy="1080000"/>
              </a:xfrm>
              <a:prstGeom prst="rect">
                <a:avLst/>
              </a:prstGeom>
              <a:noFill/>
              <a:ln w="1270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TW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</p:grpSp>
      <p:grpSp>
        <p:nvGrpSpPr>
          <p:cNvPr id="24" name="群組 23"/>
          <p:cNvGrpSpPr/>
          <p:nvPr/>
        </p:nvGrpSpPr>
        <p:grpSpPr>
          <a:xfrm>
            <a:off x="7831202" y="3872271"/>
            <a:ext cx="1004824" cy="847471"/>
            <a:chOff x="7825226" y="3828979"/>
            <a:chExt cx="1004824" cy="847471"/>
          </a:xfrm>
        </p:grpSpPr>
        <p:sp>
          <p:nvSpPr>
            <p:cNvPr id="25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29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sp>
        <p:nvSpPr>
          <p:cNvPr id="30" name="object 26"/>
          <p:cNvSpPr txBox="1"/>
          <p:nvPr/>
        </p:nvSpPr>
        <p:spPr>
          <a:xfrm>
            <a:off x="8174285" y="5465087"/>
            <a:ext cx="964806" cy="2018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0" algn="ctr">
              <a:spcBef>
                <a:spcPts val="100"/>
              </a:spcBef>
              <a:tabLst>
                <a:tab pos="1554480" algn="l"/>
                <a:tab pos="2524760" algn="l"/>
              </a:tabLst>
            </a:pPr>
            <a:r>
              <a:rPr lang="en-US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</a:t>
            </a:r>
            <a:endParaRPr sz="12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1" name="直線接點 30"/>
          <p:cNvCxnSpPr/>
          <p:nvPr/>
        </p:nvCxnSpPr>
        <p:spPr>
          <a:xfrm>
            <a:off x="5721612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2" name="直線接點 31"/>
          <p:cNvCxnSpPr/>
          <p:nvPr/>
        </p:nvCxnSpPr>
        <p:spPr>
          <a:xfrm>
            <a:off x="8961706" y="5251700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3" name="object 31"/>
          <p:cNvSpPr/>
          <p:nvPr/>
        </p:nvSpPr>
        <p:spPr>
          <a:xfrm>
            <a:off x="5721612" y="5683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object 31"/>
          <p:cNvSpPr/>
          <p:nvPr/>
        </p:nvSpPr>
        <p:spPr>
          <a:xfrm>
            <a:off x="5721612" y="5935700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7006285" y="570027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36" name="直線接點 35"/>
          <p:cNvCxnSpPr/>
          <p:nvPr/>
        </p:nvCxnSpPr>
        <p:spPr>
          <a:xfrm>
            <a:off x="8058734" y="4460683"/>
            <a:ext cx="0" cy="122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7" name="直線接點 36"/>
          <p:cNvCxnSpPr/>
          <p:nvPr/>
        </p:nvCxnSpPr>
        <p:spPr>
          <a:xfrm>
            <a:off x="8832309" y="4675700"/>
            <a:ext cx="0" cy="100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8" name="文字方塊 37"/>
          <p:cNvSpPr txBox="1"/>
          <p:nvPr/>
        </p:nvSpPr>
        <p:spPr>
          <a:xfrm>
            <a:off x="6568514" y="54444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655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8168113" y="5455200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0" name="直線接點 39"/>
          <p:cNvCxnSpPr/>
          <p:nvPr/>
        </p:nvCxnSpPr>
        <p:spPr>
          <a:xfrm>
            <a:off x="8681779" y="3090717"/>
            <a:ext cx="0" cy="781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1" name="文字方塊 40"/>
          <p:cNvSpPr txBox="1"/>
          <p:nvPr/>
        </p:nvSpPr>
        <p:spPr>
          <a:xfrm rot="16200000">
            <a:off x="9122258" y="411588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2" name="直線接點 41"/>
          <p:cNvCxnSpPr/>
          <p:nvPr/>
        </p:nvCxnSpPr>
        <p:spPr>
          <a:xfrm rot="5400000">
            <a:off x="9160179" y="4878080"/>
            <a:ext cx="0" cy="7452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3" name="直線接點 42"/>
          <p:cNvCxnSpPr/>
          <p:nvPr/>
        </p:nvCxnSpPr>
        <p:spPr>
          <a:xfrm rot="5400000">
            <a:off x="9178739" y="2730717"/>
            <a:ext cx="0" cy="72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4" name="直線接點 43"/>
          <p:cNvCxnSpPr/>
          <p:nvPr/>
        </p:nvCxnSpPr>
        <p:spPr>
          <a:xfrm>
            <a:off x="9532779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5" name="直線接點 44"/>
          <p:cNvCxnSpPr/>
          <p:nvPr/>
        </p:nvCxnSpPr>
        <p:spPr>
          <a:xfrm>
            <a:off x="9344520" y="3087640"/>
            <a:ext cx="0" cy="216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6" name="文字方塊 45"/>
          <p:cNvSpPr txBox="1"/>
          <p:nvPr/>
        </p:nvSpPr>
        <p:spPr>
          <a:xfrm rot="16200000">
            <a:off x="8923683" y="48265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148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47" name="直線接點 46"/>
          <p:cNvCxnSpPr/>
          <p:nvPr/>
        </p:nvCxnSpPr>
        <p:spPr>
          <a:xfrm rot="5400000">
            <a:off x="9056520" y="4423700"/>
            <a:ext cx="0" cy="57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8" name="直線接點 47"/>
          <p:cNvCxnSpPr/>
          <p:nvPr/>
        </p:nvCxnSpPr>
        <p:spPr>
          <a:xfrm rot="5400000">
            <a:off x="9056520" y="3583917"/>
            <a:ext cx="0" cy="576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49" name="文字方塊 48"/>
          <p:cNvSpPr txBox="1"/>
          <p:nvPr/>
        </p:nvSpPr>
        <p:spPr>
          <a:xfrm rot="16200000">
            <a:off x="8923684" y="33623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217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50" name="文字方塊 49"/>
          <p:cNvSpPr txBox="1"/>
          <p:nvPr/>
        </p:nvSpPr>
        <p:spPr>
          <a:xfrm rot="16200000">
            <a:off x="8957090" y="4147133"/>
            <a:ext cx="637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235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758157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圖片 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85" y="2186620"/>
            <a:ext cx="3890356" cy="3881962"/>
          </a:xfrm>
          <a:prstGeom prst="rect">
            <a:avLst/>
          </a:prstGeom>
        </p:spPr>
      </p:pic>
      <p:sp>
        <p:nvSpPr>
          <p:cNvPr id="43" name="object 3"/>
          <p:cNvSpPr txBox="1">
            <a:spLocks/>
          </p:cNvSpPr>
          <p:nvPr/>
        </p:nvSpPr>
        <p:spPr>
          <a:xfrm>
            <a:off x="1474161" y="1676400"/>
            <a:ext cx="3703954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>
              <a:defRPr sz="2000" b="1" i="0">
                <a:solidFill>
                  <a:srgbClr val="FDA900"/>
                </a:solidFill>
                <a:latin typeface="Microsoft JhengHei"/>
                <a:ea typeface="+mj-ea"/>
                <a:cs typeface="Microsoft JhengHei"/>
              </a:defRPr>
            </a:lvl1pPr>
          </a:lstStyle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No.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619</a:t>
            </a:r>
            <a:r>
              <a:rPr kumimoji="0" lang="en-US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0" lang="en-US" altLang="zh-TW" sz="2000" b="1" i="0" u="none" strike="noStrike" kern="0" cap="none" spc="-5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Booths)</a:t>
            </a:r>
            <a:r>
              <a:rPr kumimoji="0" lang="zh-TW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柱位尺寸說明</a:t>
            </a:r>
            <a:endParaRPr kumimoji="0" lang="zh-TW" altLang="en-US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4" name="群組 43"/>
          <p:cNvGrpSpPr/>
          <p:nvPr/>
        </p:nvGrpSpPr>
        <p:grpSpPr>
          <a:xfrm>
            <a:off x="10207372" y="2743657"/>
            <a:ext cx="950519" cy="360045"/>
            <a:chOff x="5718047" y="1983857"/>
            <a:chExt cx="950519" cy="360045"/>
          </a:xfrm>
        </p:grpSpPr>
        <p:grpSp>
          <p:nvGrpSpPr>
            <p:cNvPr id="45" name="object 27"/>
            <p:cNvGrpSpPr/>
            <p:nvPr/>
          </p:nvGrpSpPr>
          <p:grpSpPr>
            <a:xfrm>
              <a:off x="5948476" y="1983857"/>
              <a:ext cx="720090" cy="360045"/>
              <a:chOff x="6086094" y="2283714"/>
              <a:chExt cx="720090" cy="360045"/>
            </a:xfrm>
          </p:grpSpPr>
          <p:sp>
            <p:nvSpPr>
              <p:cNvPr id="47" name="object 28"/>
              <p:cNvSpPr/>
              <p:nvPr/>
            </p:nvSpPr>
            <p:spPr>
              <a:xfrm>
                <a:off x="6445758" y="2283714"/>
                <a:ext cx="0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h="360044">
                    <a:moveTo>
                      <a:pt x="0" y="360045"/>
                    </a:moveTo>
                    <a:lnTo>
                      <a:pt x="0" y="0"/>
                    </a:lnTo>
                  </a:path>
                </a:pathLst>
              </a:custGeom>
              <a:ln w="2895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48" name="object 29"/>
              <p:cNvSpPr/>
              <p:nvPr/>
            </p:nvSpPr>
            <p:spPr>
              <a:xfrm>
                <a:off x="6086094" y="2420112"/>
                <a:ext cx="72009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720090" h="86994">
                    <a:moveTo>
                      <a:pt x="86867" y="0"/>
                    </a:moveTo>
                    <a:lnTo>
                      <a:pt x="0" y="43434"/>
                    </a:lnTo>
                    <a:lnTo>
                      <a:pt x="86867" y="86867"/>
                    </a:lnTo>
                    <a:lnTo>
                      <a:pt x="86867" y="57912"/>
                    </a:lnTo>
                    <a:lnTo>
                      <a:pt x="72389" y="57912"/>
                    </a:lnTo>
                    <a:lnTo>
                      <a:pt x="72389" y="28955"/>
                    </a:lnTo>
                    <a:lnTo>
                      <a:pt x="86867" y="28955"/>
                    </a:lnTo>
                    <a:lnTo>
                      <a:pt x="86867" y="0"/>
                    </a:lnTo>
                    <a:close/>
                  </a:path>
                  <a:path w="720090" h="86994">
                    <a:moveTo>
                      <a:pt x="86867" y="28955"/>
                    </a:moveTo>
                    <a:lnTo>
                      <a:pt x="72389" y="28955"/>
                    </a:lnTo>
                    <a:lnTo>
                      <a:pt x="72389" y="57912"/>
                    </a:lnTo>
                    <a:lnTo>
                      <a:pt x="86867" y="57912"/>
                    </a:lnTo>
                    <a:lnTo>
                      <a:pt x="86867" y="28955"/>
                    </a:lnTo>
                    <a:close/>
                  </a:path>
                  <a:path w="720090" h="86994">
                    <a:moveTo>
                      <a:pt x="719962" y="28955"/>
                    </a:moveTo>
                    <a:lnTo>
                      <a:pt x="86867" y="28955"/>
                    </a:lnTo>
                    <a:lnTo>
                      <a:pt x="86867" y="57912"/>
                    </a:lnTo>
                    <a:lnTo>
                      <a:pt x="719962" y="57912"/>
                    </a:lnTo>
                    <a:lnTo>
                      <a:pt x="719962" y="28955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46" name="object 33"/>
            <p:cNvSpPr txBox="1"/>
            <p:nvPr/>
          </p:nvSpPr>
          <p:spPr>
            <a:xfrm>
              <a:off x="5718047" y="2013703"/>
              <a:ext cx="213995" cy="3003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0" lvl="0" indent="0" defTabSz="914400" eaLnBrk="1" fontAlgn="auto" latinLnBrk="0" hangingPunct="1">
                <a:lnSpc>
                  <a:spcPct val="100000"/>
                </a:lnSpc>
                <a:spcBef>
                  <a:spcPts val="1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/>
                </a:rPr>
                <a:t>N</a:t>
              </a: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endParaRPr>
            </a:p>
          </p:txBody>
        </p:sp>
      </p:grpSp>
      <p:grpSp>
        <p:nvGrpSpPr>
          <p:cNvPr id="49" name="object 3"/>
          <p:cNvGrpSpPr/>
          <p:nvPr/>
        </p:nvGrpSpPr>
        <p:grpSpPr>
          <a:xfrm>
            <a:off x="5656639" y="1288690"/>
            <a:ext cx="6050280" cy="809625"/>
            <a:chOff x="5437632" y="1025652"/>
            <a:chExt cx="6050280" cy="809625"/>
          </a:xfrm>
        </p:grpSpPr>
        <p:pic>
          <p:nvPicPr>
            <p:cNvPr id="50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7632" y="1045464"/>
              <a:ext cx="3323844" cy="789431"/>
            </a:xfrm>
            <a:prstGeom prst="rect">
              <a:avLst/>
            </a:prstGeom>
          </p:spPr>
        </p:pic>
        <p:pic>
          <p:nvPicPr>
            <p:cNvPr id="51" name="object 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99576" y="1025652"/>
              <a:ext cx="2688335" cy="765048"/>
            </a:xfrm>
            <a:prstGeom prst="rect">
              <a:avLst/>
            </a:prstGeom>
          </p:spPr>
        </p:pic>
      </p:grpSp>
      <p:sp>
        <p:nvSpPr>
          <p:cNvPr id="53" name="object 36"/>
          <p:cNvSpPr/>
          <p:nvPr/>
        </p:nvSpPr>
        <p:spPr>
          <a:xfrm>
            <a:off x="4114800" y="3962400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502920" h="506095">
                <a:moveTo>
                  <a:pt x="0" y="252984"/>
                </a:moveTo>
                <a:lnTo>
                  <a:pt x="4049" y="207514"/>
                </a:lnTo>
                <a:lnTo>
                  <a:pt x="15725" y="164717"/>
                </a:lnTo>
                <a:lnTo>
                  <a:pt x="34318" y="125306"/>
                </a:lnTo>
                <a:lnTo>
                  <a:pt x="59120" y="89997"/>
                </a:lnTo>
                <a:lnTo>
                  <a:pt x="89422" y="59504"/>
                </a:lnTo>
                <a:lnTo>
                  <a:pt x="124516" y="34543"/>
                </a:lnTo>
                <a:lnTo>
                  <a:pt x="163693" y="15829"/>
                </a:lnTo>
                <a:lnTo>
                  <a:pt x="206243" y="4076"/>
                </a:lnTo>
                <a:lnTo>
                  <a:pt x="251460" y="0"/>
                </a:lnTo>
                <a:lnTo>
                  <a:pt x="296676" y="4076"/>
                </a:lnTo>
                <a:lnTo>
                  <a:pt x="339226" y="15829"/>
                </a:lnTo>
                <a:lnTo>
                  <a:pt x="378403" y="34544"/>
                </a:lnTo>
                <a:lnTo>
                  <a:pt x="413497" y="59504"/>
                </a:lnTo>
                <a:lnTo>
                  <a:pt x="443799" y="89997"/>
                </a:lnTo>
                <a:lnTo>
                  <a:pt x="468601" y="125306"/>
                </a:lnTo>
                <a:lnTo>
                  <a:pt x="487194" y="164717"/>
                </a:lnTo>
                <a:lnTo>
                  <a:pt x="498870" y="207514"/>
                </a:lnTo>
                <a:lnTo>
                  <a:pt x="502920" y="252984"/>
                </a:lnTo>
                <a:lnTo>
                  <a:pt x="498870" y="298453"/>
                </a:lnTo>
                <a:lnTo>
                  <a:pt x="487194" y="341250"/>
                </a:lnTo>
                <a:lnTo>
                  <a:pt x="468601" y="380661"/>
                </a:lnTo>
                <a:lnTo>
                  <a:pt x="443799" y="415970"/>
                </a:lnTo>
                <a:lnTo>
                  <a:pt x="413497" y="446463"/>
                </a:lnTo>
                <a:lnTo>
                  <a:pt x="378403" y="471424"/>
                </a:lnTo>
                <a:lnTo>
                  <a:pt x="339226" y="490138"/>
                </a:lnTo>
                <a:lnTo>
                  <a:pt x="296676" y="501891"/>
                </a:lnTo>
                <a:lnTo>
                  <a:pt x="251460" y="505968"/>
                </a:lnTo>
                <a:lnTo>
                  <a:pt x="206243" y="501891"/>
                </a:lnTo>
                <a:lnTo>
                  <a:pt x="163693" y="490138"/>
                </a:lnTo>
                <a:lnTo>
                  <a:pt x="124516" y="471424"/>
                </a:lnTo>
                <a:lnTo>
                  <a:pt x="89422" y="446463"/>
                </a:lnTo>
                <a:lnTo>
                  <a:pt x="59120" y="415970"/>
                </a:lnTo>
                <a:lnTo>
                  <a:pt x="34318" y="380661"/>
                </a:lnTo>
                <a:lnTo>
                  <a:pt x="15725" y="341250"/>
                </a:lnTo>
                <a:lnTo>
                  <a:pt x="4049" y="298453"/>
                </a:lnTo>
                <a:lnTo>
                  <a:pt x="0" y="252984"/>
                </a:lnTo>
                <a:close/>
              </a:path>
            </a:pathLst>
          </a:custGeom>
          <a:ln w="57911">
            <a:solidFill>
              <a:sysClr val="windowText" lastClr="000000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4" name="群組 53"/>
          <p:cNvGrpSpPr/>
          <p:nvPr/>
        </p:nvGrpSpPr>
        <p:grpSpPr>
          <a:xfrm>
            <a:off x="5821510" y="3568163"/>
            <a:ext cx="3233540" cy="1080000"/>
            <a:chOff x="5754001" y="4139322"/>
            <a:chExt cx="3233540" cy="1080000"/>
          </a:xfrm>
        </p:grpSpPr>
        <p:sp>
          <p:nvSpPr>
            <p:cNvPr id="55" name="矩形 54"/>
            <p:cNvSpPr/>
            <p:nvPr/>
          </p:nvSpPr>
          <p:spPr>
            <a:xfrm>
              <a:off x="575400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683077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7907541" y="4139322"/>
              <a:ext cx="1080000" cy="1080000"/>
            </a:xfrm>
            <a:prstGeom prst="rect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58" name="群組 57"/>
          <p:cNvGrpSpPr/>
          <p:nvPr/>
        </p:nvGrpSpPr>
        <p:grpSpPr>
          <a:xfrm>
            <a:off x="7981385" y="3221487"/>
            <a:ext cx="1004824" cy="847471"/>
            <a:chOff x="7825226" y="3828979"/>
            <a:chExt cx="1004824" cy="847471"/>
          </a:xfrm>
        </p:grpSpPr>
        <p:sp>
          <p:nvSpPr>
            <p:cNvPr id="59" name="object 19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774192" y="0"/>
                  </a:moveTo>
                  <a:lnTo>
                    <a:pt x="0" y="0"/>
                  </a:lnTo>
                  <a:lnTo>
                    <a:pt x="0" y="845819"/>
                  </a:lnTo>
                  <a:lnTo>
                    <a:pt x="774192" y="845819"/>
                  </a:lnTo>
                  <a:lnTo>
                    <a:pt x="774192" y="0"/>
                  </a:lnTo>
                  <a:close/>
                </a:path>
              </a:pathLst>
            </a:custGeom>
            <a:solidFill>
              <a:srgbClr val="F9E6DA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0" name="object 20"/>
            <p:cNvSpPr/>
            <p:nvPr/>
          </p:nvSpPr>
          <p:spPr>
            <a:xfrm>
              <a:off x="8055350" y="3828979"/>
              <a:ext cx="774700" cy="845819"/>
            </a:xfrm>
            <a:custGeom>
              <a:avLst/>
              <a:gdLst/>
              <a:ahLst/>
              <a:cxnLst/>
              <a:rect l="l" t="t" r="r" b="b"/>
              <a:pathLst>
                <a:path w="774700" h="845820">
                  <a:moveTo>
                    <a:pt x="0" y="845819"/>
                  </a:moveTo>
                  <a:lnTo>
                    <a:pt x="774192" y="845819"/>
                  </a:lnTo>
                  <a:lnTo>
                    <a:pt x="774192" y="0"/>
                  </a:lnTo>
                  <a:lnTo>
                    <a:pt x="0" y="0"/>
                  </a:lnTo>
                  <a:lnTo>
                    <a:pt x="0" y="845819"/>
                  </a:lnTo>
                  <a:close/>
                </a:path>
              </a:pathLst>
            </a:custGeom>
            <a:ln w="121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1" name="object 21"/>
            <p:cNvSpPr/>
            <p:nvPr/>
          </p:nvSpPr>
          <p:spPr>
            <a:xfrm>
              <a:off x="8059922" y="3833551"/>
              <a:ext cx="471170" cy="556260"/>
            </a:xfrm>
            <a:custGeom>
              <a:avLst/>
              <a:gdLst/>
              <a:ahLst/>
              <a:cxnLst/>
              <a:rect l="l" t="t" r="r" b="b"/>
              <a:pathLst>
                <a:path w="471170" h="556260">
                  <a:moveTo>
                    <a:pt x="470916" y="0"/>
                  </a:moveTo>
                  <a:lnTo>
                    <a:pt x="0" y="0"/>
                  </a:lnTo>
                  <a:lnTo>
                    <a:pt x="0" y="556259"/>
                  </a:lnTo>
                  <a:lnTo>
                    <a:pt x="470916" y="55625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2" name="object 22"/>
            <p:cNvSpPr/>
            <p:nvPr/>
          </p:nvSpPr>
          <p:spPr>
            <a:xfrm>
              <a:off x="8163554" y="3972235"/>
              <a:ext cx="666115" cy="704215"/>
            </a:xfrm>
            <a:custGeom>
              <a:avLst/>
              <a:gdLst/>
              <a:ahLst/>
              <a:cxnLst/>
              <a:rect l="l" t="t" r="r" b="b"/>
              <a:pathLst>
                <a:path w="666115" h="704214">
                  <a:moveTo>
                    <a:pt x="288036" y="560070"/>
                  </a:moveTo>
                  <a:lnTo>
                    <a:pt x="280682" y="514565"/>
                  </a:lnTo>
                  <a:lnTo>
                    <a:pt x="260235" y="475030"/>
                  </a:lnTo>
                  <a:lnTo>
                    <a:pt x="229057" y="443852"/>
                  </a:lnTo>
                  <a:lnTo>
                    <a:pt x="189522" y="423405"/>
                  </a:lnTo>
                  <a:lnTo>
                    <a:pt x="144018" y="416052"/>
                  </a:lnTo>
                  <a:lnTo>
                    <a:pt x="98501" y="423405"/>
                  </a:lnTo>
                  <a:lnTo>
                    <a:pt x="58978" y="443852"/>
                  </a:lnTo>
                  <a:lnTo>
                    <a:pt x="27787" y="475030"/>
                  </a:lnTo>
                  <a:lnTo>
                    <a:pt x="7340" y="514565"/>
                  </a:lnTo>
                  <a:lnTo>
                    <a:pt x="0" y="560070"/>
                  </a:lnTo>
                  <a:lnTo>
                    <a:pt x="7340" y="605586"/>
                  </a:lnTo>
                  <a:lnTo>
                    <a:pt x="27787" y="645121"/>
                  </a:lnTo>
                  <a:lnTo>
                    <a:pt x="58978" y="676300"/>
                  </a:lnTo>
                  <a:lnTo>
                    <a:pt x="98501" y="696747"/>
                  </a:lnTo>
                  <a:lnTo>
                    <a:pt x="144018" y="704088"/>
                  </a:lnTo>
                  <a:lnTo>
                    <a:pt x="189522" y="696747"/>
                  </a:lnTo>
                  <a:lnTo>
                    <a:pt x="229057" y="676300"/>
                  </a:lnTo>
                  <a:lnTo>
                    <a:pt x="260235" y="645109"/>
                  </a:lnTo>
                  <a:lnTo>
                    <a:pt x="280682" y="605586"/>
                  </a:lnTo>
                  <a:lnTo>
                    <a:pt x="288036" y="560070"/>
                  </a:lnTo>
                  <a:close/>
                </a:path>
                <a:path w="666115" h="704214">
                  <a:moveTo>
                    <a:pt x="665988" y="144018"/>
                  </a:moveTo>
                  <a:lnTo>
                    <a:pt x="658634" y="98513"/>
                  </a:lnTo>
                  <a:lnTo>
                    <a:pt x="638187" y="58978"/>
                  </a:lnTo>
                  <a:lnTo>
                    <a:pt x="607009" y="27800"/>
                  </a:lnTo>
                  <a:lnTo>
                    <a:pt x="567474" y="7353"/>
                  </a:lnTo>
                  <a:lnTo>
                    <a:pt x="521970" y="0"/>
                  </a:lnTo>
                  <a:lnTo>
                    <a:pt x="476453" y="7353"/>
                  </a:lnTo>
                  <a:lnTo>
                    <a:pt x="436930" y="27800"/>
                  </a:lnTo>
                  <a:lnTo>
                    <a:pt x="405739" y="58978"/>
                  </a:lnTo>
                  <a:lnTo>
                    <a:pt x="385292" y="98513"/>
                  </a:lnTo>
                  <a:lnTo>
                    <a:pt x="377952" y="144018"/>
                  </a:lnTo>
                  <a:lnTo>
                    <a:pt x="385292" y="189534"/>
                  </a:lnTo>
                  <a:lnTo>
                    <a:pt x="405739" y="229057"/>
                  </a:lnTo>
                  <a:lnTo>
                    <a:pt x="436930" y="260248"/>
                  </a:lnTo>
                  <a:lnTo>
                    <a:pt x="476453" y="280695"/>
                  </a:lnTo>
                  <a:lnTo>
                    <a:pt x="521970" y="288036"/>
                  </a:lnTo>
                  <a:lnTo>
                    <a:pt x="567474" y="280695"/>
                  </a:lnTo>
                  <a:lnTo>
                    <a:pt x="607009" y="260248"/>
                  </a:lnTo>
                  <a:lnTo>
                    <a:pt x="638187" y="229057"/>
                  </a:lnTo>
                  <a:lnTo>
                    <a:pt x="658634" y="189534"/>
                  </a:lnTo>
                  <a:lnTo>
                    <a:pt x="665988" y="144018"/>
                  </a:lnTo>
                  <a:close/>
                </a:path>
              </a:pathLst>
            </a:custGeom>
            <a:solidFill>
              <a:srgbClr val="121F76"/>
            </a:solidFill>
          </p:spPr>
          <p:txBody>
            <a:bodyPr wrap="square" lIns="0" tIns="0" rIns="0" bIns="0" rtlCol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6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25226" y="4001191"/>
              <a:ext cx="228600" cy="228599"/>
            </a:xfrm>
            <a:prstGeom prst="rect">
              <a:avLst/>
            </a:prstGeom>
          </p:spPr>
        </p:pic>
      </p:grpSp>
      <p:cxnSp>
        <p:nvCxnSpPr>
          <p:cNvPr id="64" name="直線接點 63"/>
          <p:cNvCxnSpPr/>
          <p:nvPr/>
        </p:nvCxnSpPr>
        <p:spPr>
          <a:xfrm>
            <a:off x="5821510" y="4582852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65" name="直線接點 64"/>
          <p:cNvCxnSpPr/>
          <p:nvPr/>
        </p:nvCxnSpPr>
        <p:spPr>
          <a:xfrm>
            <a:off x="9058741" y="4582852"/>
            <a:ext cx="0" cy="684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66" name="object 31"/>
          <p:cNvSpPr/>
          <p:nvPr/>
        </p:nvSpPr>
        <p:spPr>
          <a:xfrm>
            <a:off x="5821510" y="5070398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7070652" y="5049663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68" name="文字方塊 67"/>
          <p:cNvSpPr txBox="1"/>
          <p:nvPr/>
        </p:nvSpPr>
        <p:spPr>
          <a:xfrm>
            <a:off x="6598391" y="4844616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665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69" name="直線接點 68"/>
          <p:cNvCxnSpPr/>
          <p:nvPr/>
        </p:nvCxnSpPr>
        <p:spPr>
          <a:xfrm>
            <a:off x="8977535" y="3882398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70" name="文字方塊 69"/>
          <p:cNvSpPr txBox="1"/>
          <p:nvPr/>
        </p:nvSpPr>
        <p:spPr>
          <a:xfrm rot="16200000">
            <a:off x="9278594" y="3974301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300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cxnSp>
        <p:nvCxnSpPr>
          <p:cNvPr id="71" name="直線接點 70"/>
          <p:cNvCxnSpPr/>
          <p:nvPr/>
        </p:nvCxnSpPr>
        <p:spPr>
          <a:xfrm>
            <a:off x="8201692" y="3882398"/>
            <a:ext cx="0" cy="1188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72" name="文字方塊 71"/>
          <p:cNvSpPr txBox="1"/>
          <p:nvPr/>
        </p:nvSpPr>
        <p:spPr>
          <a:xfrm>
            <a:off x="8743975" y="4851354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20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8283196" y="484391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215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74" name="object 31"/>
          <p:cNvSpPr/>
          <p:nvPr/>
        </p:nvSpPr>
        <p:spPr>
          <a:xfrm>
            <a:off x="9061510" y="4648126"/>
            <a:ext cx="612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5" name="object 31"/>
          <p:cNvSpPr/>
          <p:nvPr/>
        </p:nvSpPr>
        <p:spPr>
          <a:xfrm>
            <a:off x="9029400" y="3568163"/>
            <a:ext cx="648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6" name="直線接點 75"/>
          <p:cNvCxnSpPr/>
          <p:nvPr/>
        </p:nvCxnSpPr>
        <p:spPr>
          <a:xfrm>
            <a:off x="9677400" y="3568163"/>
            <a:ext cx="0" cy="1080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7" name="直線接點 76"/>
          <p:cNvCxnSpPr/>
          <p:nvPr/>
        </p:nvCxnSpPr>
        <p:spPr>
          <a:xfrm>
            <a:off x="9525000" y="3221487"/>
            <a:ext cx="0" cy="1422000"/>
          </a:xfrm>
          <a:prstGeom prst="line">
            <a:avLst/>
          </a:prstGeom>
          <a:noFill/>
          <a:ln w="31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78" name="object 31"/>
          <p:cNvSpPr/>
          <p:nvPr/>
        </p:nvSpPr>
        <p:spPr>
          <a:xfrm>
            <a:off x="5817728" y="5266852"/>
            <a:ext cx="324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9" name="object 31"/>
          <p:cNvSpPr/>
          <p:nvPr/>
        </p:nvSpPr>
        <p:spPr>
          <a:xfrm>
            <a:off x="8805000" y="4067306"/>
            <a:ext cx="7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0" name="文字方塊 79"/>
          <p:cNvSpPr txBox="1"/>
          <p:nvPr/>
        </p:nvSpPr>
        <p:spPr>
          <a:xfrm rot="16200000">
            <a:off x="9116976" y="4224788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158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81" name="文字方塊 80"/>
          <p:cNvSpPr txBox="1"/>
          <p:nvPr/>
        </p:nvSpPr>
        <p:spPr>
          <a:xfrm rot="16200000">
            <a:off x="9108103" y="3711179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142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  <p:sp>
        <p:nvSpPr>
          <p:cNvPr id="82" name="object 31"/>
          <p:cNvSpPr/>
          <p:nvPr/>
        </p:nvSpPr>
        <p:spPr>
          <a:xfrm>
            <a:off x="8805000" y="3221487"/>
            <a:ext cx="720000" cy="0"/>
          </a:xfrm>
          <a:custGeom>
            <a:avLst/>
            <a:gdLst/>
            <a:ahLst/>
            <a:cxnLst/>
            <a:rect l="l" t="t" r="r" b="b"/>
            <a:pathLst>
              <a:path w="756284">
                <a:moveTo>
                  <a:pt x="756031" y="0"/>
                </a:moveTo>
                <a:lnTo>
                  <a:pt x="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3" name="文字方塊 82"/>
          <p:cNvSpPr txBox="1"/>
          <p:nvPr/>
        </p:nvSpPr>
        <p:spPr>
          <a:xfrm rot="16200000">
            <a:off x="9108103" y="3271365"/>
            <a:ext cx="664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solidFill>
                  <a:srgbClr val="7E7E7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/>
              </a:rPr>
              <a:t>93</a:t>
            </a:r>
            <a:endParaRPr lang="zh-TW" altLang="en-US" sz="1200" b="1" dirty="0">
              <a:solidFill>
                <a:srgbClr val="7E7E7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412243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744</Words>
  <Application>Microsoft Office PowerPoint</Application>
  <PresentationFormat>寬螢幕</PresentationFormat>
  <Paragraphs>251</Paragraphs>
  <Slides>25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5" baseType="lpstr">
      <vt:lpstr>Microsoft YaHei UI</vt:lpstr>
      <vt:lpstr>Microsoft JhengHei</vt:lpstr>
      <vt:lpstr>Microsoft JhengHei</vt:lpstr>
      <vt:lpstr>新細明體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Yen, Jenny (TG Taiwan)</dc:creator>
  <cp:lastModifiedBy>Yen, Jenny (TG Taiwan)</cp:lastModifiedBy>
  <cp:revision>63</cp:revision>
  <dcterms:created xsi:type="dcterms:W3CDTF">2025-08-14T03:24:47Z</dcterms:created>
  <dcterms:modified xsi:type="dcterms:W3CDTF">2025-08-15T05:54:56Z</dcterms:modified>
</cp:coreProperties>
</file>